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diagrams/drawing4.xml" ContentType="application/vnd.ms-office.drawingml.diagramDrawing+xml"/>
  <Override PartName="/ppt/diagrams/drawing5.xml" ContentType="application/vnd.ms-office.drawingml.diagramDrawing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Default Extension="png" ContentType="image/png"/>
  <Override PartName="/ppt/diagrams/quickStyle5.xml" ContentType="application/vnd.openxmlformats-officedocument.drawingml.diagramStyle+xml"/>
  <Override PartName="/ppt/notesSlides/notesSlide3.xml" ContentType="application/vnd.openxmlformats-officedocument.presentationml.notesSlid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data5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305" r:id="rId2"/>
    <p:sldId id="306" r:id="rId3"/>
    <p:sldId id="324" r:id="rId4"/>
    <p:sldId id="323" r:id="rId5"/>
    <p:sldId id="321" r:id="rId6"/>
    <p:sldId id="325" r:id="rId7"/>
    <p:sldId id="336" r:id="rId8"/>
    <p:sldId id="335" r:id="rId9"/>
    <p:sldId id="341" r:id="rId10"/>
    <p:sldId id="333" r:id="rId11"/>
    <p:sldId id="334" r:id="rId12"/>
    <p:sldId id="337" r:id="rId13"/>
    <p:sldId id="340" r:id="rId14"/>
    <p:sldId id="345" r:id="rId15"/>
    <p:sldId id="344" r:id="rId16"/>
    <p:sldId id="332" r:id="rId17"/>
    <p:sldId id="342" r:id="rId18"/>
    <p:sldId id="320" r:id="rId19"/>
  </p:sldIdLst>
  <p:sldSz cx="9907588" cy="6858000"/>
  <p:notesSz cx="6796088" cy="9926638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1pPr>
    <a:lvl2pPr marL="4572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2pPr>
    <a:lvl3pPr marL="9144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3pPr>
    <a:lvl4pPr marL="13716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4pPr>
    <a:lvl5pPr marL="18288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</p:showPr>
  <p:clrMru>
    <a:srgbClr val="FFFF00"/>
    <a:srgbClr val="727CA3"/>
    <a:srgbClr val="00B0F0"/>
    <a:srgbClr val="99CCF5"/>
    <a:srgbClr val="5FAEE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DCAF9ED-07DC-4A11-8D7F-57B35C25682E}" styleName="Stile medio 1 - Colore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FABFCF23-3B69-468F-B69F-88F6DE6A72F2}" styleName="Stile medio 1 - Colore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93296810-A885-4BE3-A3E7-6D5BEEA58F35}" styleName="Stile medio 2 - Color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0A1B5D5-9B99-4C35-A422-299274C87663}" styleName="Stile medio 1 - Colore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84E427A-3D55-4303-BF80-6455036E1DE7}" styleName="Stile con tema 1 - Color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F1AB2-1976-4502-BF36-3FF5EA218861}" styleName="Stile medio 4 - Color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7250" autoAdjust="0"/>
    <p:restoredTop sz="97670" autoAdjust="0"/>
  </p:normalViewPr>
  <p:slideViewPr>
    <p:cSldViewPr>
      <p:cViewPr>
        <p:scale>
          <a:sx n="100" d="100"/>
          <a:sy n="100" d="100"/>
        </p:scale>
        <p:origin x="-1644" y="-390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3127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1D35076-9105-4F38-9FBE-704A8581B8C7}" type="doc">
      <dgm:prSet loTypeId="urn:microsoft.com/office/officeart/2005/8/layout/cycle2" loCatId="cycle" qsTypeId="urn:microsoft.com/office/officeart/2005/8/quickstyle/simple1" qsCatId="simple" csTypeId="urn:microsoft.com/office/officeart/2005/8/colors/accent6_5" csCatId="accent6" phldr="1"/>
      <dgm:spPr/>
      <dgm:t>
        <a:bodyPr/>
        <a:lstStyle/>
        <a:p>
          <a:endParaRPr lang="it-IT"/>
        </a:p>
      </dgm:t>
    </dgm:pt>
    <dgm:pt modelId="{F4793208-CF3D-4170-A53E-626C63DC0142}">
      <dgm:prSet phldrT="[Testo]"/>
      <dgm:spPr/>
      <dgm:t>
        <a:bodyPr/>
        <a:lstStyle/>
        <a:p>
          <a:r>
            <a:rPr lang="en-US" noProof="0" dirty="0" smtClean="0"/>
            <a:t>Identification</a:t>
          </a:r>
          <a:endParaRPr lang="en-US" noProof="0" dirty="0"/>
        </a:p>
      </dgm:t>
    </dgm:pt>
    <dgm:pt modelId="{A452BD87-BD95-4739-AAEF-E95FCA68C1A2}" type="parTrans" cxnId="{365823F5-3C0D-4BB5-AEDB-9C28409755A4}">
      <dgm:prSet/>
      <dgm:spPr/>
      <dgm:t>
        <a:bodyPr/>
        <a:lstStyle/>
        <a:p>
          <a:endParaRPr lang="it-IT"/>
        </a:p>
      </dgm:t>
    </dgm:pt>
    <dgm:pt modelId="{465DB953-2C41-4255-947D-92256AAB41FA}" type="sibTrans" cxnId="{365823F5-3C0D-4BB5-AEDB-9C28409755A4}">
      <dgm:prSet/>
      <dgm:spPr/>
      <dgm:t>
        <a:bodyPr/>
        <a:lstStyle/>
        <a:p>
          <a:endParaRPr lang="it-IT"/>
        </a:p>
      </dgm:t>
    </dgm:pt>
    <dgm:pt modelId="{7DFB8F5C-0AC4-4F8E-A6BE-1C5719459D55}">
      <dgm:prSet phldrT="[Testo]"/>
      <dgm:spPr/>
      <dgm:t>
        <a:bodyPr/>
        <a:lstStyle/>
        <a:p>
          <a:r>
            <a:rPr lang="it-IT" dirty="0" err="1" smtClean="0"/>
            <a:t>Formulation</a:t>
          </a:r>
          <a:endParaRPr lang="it-IT" dirty="0"/>
        </a:p>
      </dgm:t>
    </dgm:pt>
    <dgm:pt modelId="{8EF56382-5BFC-4D6A-98E5-BB9E709219AD}" type="parTrans" cxnId="{4EAAE992-9708-4A15-BB0C-AE555F5F97E9}">
      <dgm:prSet/>
      <dgm:spPr/>
      <dgm:t>
        <a:bodyPr/>
        <a:lstStyle/>
        <a:p>
          <a:endParaRPr lang="it-IT"/>
        </a:p>
      </dgm:t>
    </dgm:pt>
    <dgm:pt modelId="{005874C9-2C68-4E3C-810D-8CF560D16726}" type="sibTrans" cxnId="{4EAAE992-9708-4A15-BB0C-AE555F5F97E9}">
      <dgm:prSet/>
      <dgm:spPr/>
      <dgm:t>
        <a:bodyPr/>
        <a:lstStyle/>
        <a:p>
          <a:endParaRPr lang="it-IT"/>
        </a:p>
      </dgm:t>
    </dgm:pt>
    <dgm:pt modelId="{2749508B-CFD4-46CE-8C64-77A2B185256A}">
      <dgm:prSet phldrT="[Testo]"/>
      <dgm:spPr/>
      <dgm:t>
        <a:bodyPr/>
        <a:lstStyle/>
        <a:p>
          <a:r>
            <a:rPr lang="it-IT" dirty="0" smtClean="0"/>
            <a:t>Evaluation and review</a:t>
          </a:r>
          <a:endParaRPr lang="it-IT" dirty="0"/>
        </a:p>
      </dgm:t>
    </dgm:pt>
    <dgm:pt modelId="{1D903FEA-6071-44D5-9A5E-E74590ED5722}" type="parTrans" cxnId="{9EAFCE06-587D-4197-8DB8-285516C69505}">
      <dgm:prSet/>
      <dgm:spPr/>
      <dgm:t>
        <a:bodyPr/>
        <a:lstStyle/>
        <a:p>
          <a:endParaRPr lang="it-IT"/>
        </a:p>
      </dgm:t>
    </dgm:pt>
    <dgm:pt modelId="{A0914CBF-59BE-4C15-BE78-9E96785484E1}" type="sibTrans" cxnId="{9EAFCE06-587D-4197-8DB8-285516C69505}">
      <dgm:prSet/>
      <dgm:spPr/>
      <dgm:t>
        <a:bodyPr/>
        <a:lstStyle/>
        <a:p>
          <a:endParaRPr lang="it-IT"/>
        </a:p>
      </dgm:t>
    </dgm:pt>
    <dgm:pt modelId="{9B84FC76-F309-4DDF-8254-66B5B4C0F799}">
      <dgm:prSet phldrT="[Testo]"/>
      <dgm:spPr/>
      <dgm:t>
        <a:bodyPr/>
        <a:lstStyle/>
        <a:p>
          <a:r>
            <a:rPr lang="it-IT" dirty="0" smtClean="0"/>
            <a:t>Implementation</a:t>
          </a:r>
          <a:endParaRPr lang="it-IT" dirty="0"/>
        </a:p>
      </dgm:t>
    </dgm:pt>
    <dgm:pt modelId="{1BF2A6CB-A818-4957-AA6C-D51EED5725B9}" type="sibTrans" cxnId="{E2BA517A-7C97-4F6E-AB50-098F48536B1D}">
      <dgm:prSet/>
      <dgm:spPr/>
      <dgm:t>
        <a:bodyPr/>
        <a:lstStyle/>
        <a:p>
          <a:endParaRPr lang="it-IT"/>
        </a:p>
      </dgm:t>
    </dgm:pt>
    <dgm:pt modelId="{AADCDBB8-4ADA-4B85-A917-FD96A3962E81}" type="parTrans" cxnId="{E2BA517A-7C97-4F6E-AB50-098F48536B1D}">
      <dgm:prSet/>
      <dgm:spPr/>
      <dgm:t>
        <a:bodyPr/>
        <a:lstStyle/>
        <a:p>
          <a:endParaRPr lang="it-IT"/>
        </a:p>
      </dgm:t>
    </dgm:pt>
    <dgm:pt modelId="{DE11F7CD-AC4B-48F6-9EE6-DEFBDF1EABFD}" type="pres">
      <dgm:prSet presAssocID="{11D35076-9105-4F38-9FBE-704A8581B8C7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0D267DBE-15DA-466E-B7EE-17A7518F0361}" type="pres">
      <dgm:prSet presAssocID="{F4793208-CF3D-4170-A53E-626C63DC0142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79E42F9-2E49-4FDC-BB02-EFAB5064165E}" type="pres">
      <dgm:prSet presAssocID="{465DB953-2C41-4255-947D-92256AAB41FA}" presName="sibTrans" presStyleLbl="sibTrans2D1" presStyleIdx="0" presStyleCnt="4"/>
      <dgm:spPr/>
      <dgm:t>
        <a:bodyPr/>
        <a:lstStyle/>
        <a:p>
          <a:endParaRPr lang="it-IT"/>
        </a:p>
      </dgm:t>
    </dgm:pt>
    <dgm:pt modelId="{E99FE866-B01F-402C-B164-BE7CB2E91227}" type="pres">
      <dgm:prSet presAssocID="{465DB953-2C41-4255-947D-92256AAB41FA}" presName="connectorText" presStyleLbl="sibTrans2D1" presStyleIdx="0" presStyleCnt="4"/>
      <dgm:spPr/>
      <dgm:t>
        <a:bodyPr/>
        <a:lstStyle/>
        <a:p>
          <a:endParaRPr lang="it-IT"/>
        </a:p>
      </dgm:t>
    </dgm:pt>
    <dgm:pt modelId="{D199DA45-DF52-450F-BFA6-A90FEC05179F}" type="pres">
      <dgm:prSet presAssocID="{7DFB8F5C-0AC4-4F8E-A6BE-1C5719459D55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37628BF-D861-4A8B-A76E-40545786146F}" type="pres">
      <dgm:prSet presAssocID="{005874C9-2C68-4E3C-810D-8CF560D16726}" presName="sibTrans" presStyleLbl="sibTrans2D1" presStyleIdx="1" presStyleCnt="4"/>
      <dgm:spPr/>
      <dgm:t>
        <a:bodyPr/>
        <a:lstStyle/>
        <a:p>
          <a:endParaRPr lang="it-IT"/>
        </a:p>
      </dgm:t>
    </dgm:pt>
    <dgm:pt modelId="{46EB50D7-7F31-4C3D-B664-282A19CCCB45}" type="pres">
      <dgm:prSet presAssocID="{005874C9-2C68-4E3C-810D-8CF560D16726}" presName="connectorText" presStyleLbl="sibTrans2D1" presStyleIdx="1" presStyleCnt="4"/>
      <dgm:spPr/>
      <dgm:t>
        <a:bodyPr/>
        <a:lstStyle/>
        <a:p>
          <a:endParaRPr lang="it-IT"/>
        </a:p>
      </dgm:t>
    </dgm:pt>
    <dgm:pt modelId="{E3732AD0-E888-4FC1-B1F2-6A0C0272CB60}" type="pres">
      <dgm:prSet presAssocID="{9B84FC76-F309-4DDF-8254-66B5B4C0F799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0B79C54-1F27-406F-94F0-21FEEAD4F7E2}" type="pres">
      <dgm:prSet presAssocID="{1BF2A6CB-A818-4957-AA6C-D51EED5725B9}" presName="sibTrans" presStyleLbl="sibTrans2D1" presStyleIdx="2" presStyleCnt="4"/>
      <dgm:spPr/>
      <dgm:t>
        <a:bodyPr/>
        <a:lstStyle/>
        <a:p>
          <a:endParaRPr lang="it-IT"/>
        </a:p>
      </dgm:t>
    </dgm:pt>
    <dgm:pt modelId="{B83A7C4E-86B1-47AE-9B24-E17C806DAFDA}" type="pres">
      <dgm:prSet presAssocID="{1BF2A6CB-A818-4957-AA6C-D51EED5725B9}" presName="connectorText" presStyleLbl="sibTrans2D1" presStyleIdx="2" presStyleCnt="4"/>
      <dgm:spPr/>
      <dgm:t>
        <a:bodyPr/>
        <a:lstStyle/>
        <a:p>
          <a:endParaRPr lang="it-IT"/>
        </a:p>
      </dgm:t>
    </dgm:pt>
    <dgm:pt modelId="{9259EFF2-9378-4D52-BBDE-BBCCBC891769}" type="pres">
      <dgm:prSet presAssocID="{2749508B-CFD4-46CE-8C64-77A2B185256A}" presName="node" presStyleLbl="node1" presStyleIdx="3" presStyleCnt="4" custRadScaleRad="97866" custRadScaleInc="-514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25617A3-A05B-4C84-BE4E-A8464AAE24A2}" type="pres">
      <dgm:prSet presAssocID="{A0914CBF-59BE-4C15-BE78-9E96785484E1}" presName="sibTrans" presStyleLbl="sibTrans2D1" presStyleIdx="3" presStyleCnt="4"/>
      <dgm:spPr/>
      <dgm:t>
        <a:bodyPr/>
        <a:lstStyle/>
        <a:p>
          <a:endParaRPr lang="it-IT"/>
        </a:p>
      </dgm:t>
    </dgm:pt>
    <dgm:pt modelId="{9B113D30-F5DE-49C2-AF7C-083EA9C5838F}" type="pres">
      <dgm:prSet presAssocID="{A0914CBF-59BE-4C15-BE78-9E96785484E1}" presName="connectorText" presStyleLbl="sibTrans2D1" presStyleIdx="3" presStyleCnt="4"/>
      <dgm:spPr/>
      <dgm:t>
        <a:bodyPr/>
        <a:lstStyle/>
        <a:p>
          <a:endParaRPr lang="it-IT"/>
        </a:p>
      </dgm:t>
    </dgm:pt>
  </dgm:ptLst>
  <dgm:cxnLst>
    <dgm:cxn modelId="{21C1A1A9-E10C-4552-B9CC-4F10ED65B6E4}" type="presOf" srcId="{1BF2A6CB-A818-4957-AA6C-D51EED5725B9}" destId="{30B79C54-1F27-406F-94F0-21FEEAD4F7E2}" srcOrd="0" destOrd="0" presId="urn:microsoft.com/office/officeart/2005/8/layout/cycle2"/>
    <dgm:cxn modelId="{11263DEF-AEAB-4FF2-B339-07D3E651F1BB}" type="presOf" srcId="{7DFB8F5C-0AC4-4F8E-A6BE-1C5719459D55}" destId="{D199DA45-DF52-450F-BFA6-A90FEC05179F}" srcOrd="0" destOrd="0" presId="urn:microsoft.com/office/officeart/2005/8/layout/cycle2"/>
    <dgm:cxn modelId="{9C5096E5-6DB1-460D-BBC6-92614A1D7D74}" type="presOf" srcId="{F4793208-CF3D-4170-A53E-626C63DC0142}" destId="{0D267DBE-15DA-466E-B7EE-17A7518F0361}" srcOrd="0" destOrd="0" presId="urn:microsoft.com/office/officeart/2005/8/layout/cycle2"/>
    <dgm:cxn modelId="{365823F5-3C0D-4BB5-AEDB-9C28409755A4}" srcId="{11D35076-9105-4F38-9FBE-704A8581B8C7}" destId="{F4793208-CF3D-4170-A53E-626C63DC0142}" srcOrd="0" destOrd="0" parTransId="{A452BD87-BD95-4739-AAEF-E95FCA68C1A2}" sibTransId="{465DB953-2C41-4255-947D-92256AAB41FA}"/>
    <dgm:cxn modelId="{01901C9E-9E57-4689-A85C-C20AC48F090B}" type="presOf" srcId="{005874C9-2C68-4E3C-810D-8CF560D16726}" destId="{137628BF-D861-4A8B-A76E-40545786146F}" srcOrd="0" destOrd="0" presId="urn:microsoft.com/office/officeart/2005/8/layout/cycle2"/>
    <dgm:cxn modelId="{BBE4271E-FA0E-4756-9975-FB154A5149F1}" type="presOf" srcId="{465DB953-2C41-4255-947D-92256AAB41FA}" destId="{E99FE866-B01F-402C-B164-BE7CB2E91227}" srcOrd="1" destOrd="0" presId="urn:microsoft.com/office/officeart/2005/8/layout/cycle2"/>
    <dgm:cxn modelId="{084D4020-64CE-4303-A540-F67E26AA6573}" type="presOf" srcId="{A0914CBF-59BE-4C15-BE78-9E96785484E1}" destId="{9B113D30-F5DE-49C2-AF7C-083EA9C5838F}" srcOrd="1" destOrd="0" presId="urn:microsoft.com/office/officeart/2005/8/layout/cycle2"/>
    <dgm:cxn modelId="{6D42BFB1-53EE-4887-A3A4-D7E6D910D724}" type="presOf" srcId="{005874C9-2C68-4E3C-810D-8CF560D16726}" destId="{46EB50D7-7F31-4C3D-B664-282A19CCCB45}" srcOrd="1" destOrd="0" presId="urn:microsoft.com/office/officeart/2005/8/layout/cycle2"/>
    <dgm:cxn modelId="{09E54D43-79A4-4ABA-B323-3C1673E11327}" type="presOf" srcId="{2749508B-CFD4-46CE-8C64-77A2B185256A}" destId="{9259EFF2-9378-4D52-BBDE-BBCCBC891769}" srcOrd="0" destOrd="0" presId="urn:microsoft.com/office/officeart/2005/8/layout/cycle2"/>
    <dgm:cxn modelId="{4EAAE992-9708-4A15-BB0C-AE555F5F97E9}" srcId="{11D35076-9105-4F38-9FBE-704A8581B8C7}" destId="{7DFB8F5C-0AC4-4F8E-A6BE-1C5719459D55}" srcOrd="1" destOrd="0" parTransId="{8EF56382-5BFC-4D6A-98E5-BB9E709219AD}" sibTransId="{005874C9-2C68-4E3C-810D-8CF560D16726}"/>
    <dgm:cxn modelId="{D50CA005-FE1F-4BEF-84C8-19E4F1DE22A7}" type="presOf" srcId="{11D35076-9105-4F38-9FBE-704A8581B8C7}" destId="{DE11F7CD-AC4B-48F6-9EE6-DEFBDF1EABFD}" srcOrd="0" destOrd="0" presId="urn:microsoft.com/office/officeart/2005/8/layout/cycle2"/>
    <dgm:cxn modelId="{5C0082CB-EE0C-4C3C-931D-96C4F07AFB76}" type="presOf" srcId="{9B84FC76-F309-4DDF-8254-66B5B4C0F799}" destId="{E3732AD0-E888-4FC1-B1F2-6A0C0272CB60}" srcOrd="0" destOrd="0" presId="urn:microsoft.com/office/officeart/2005/8/layout/cycle2"/>
    <dgm:cxn modelId="{E2BA517A-7C97-4F6E-AB50-098F48536B1D}" srcId="{11D35076-9105-4F38-9FBE-704A8581B8C7}" destId="{9B84FC76-F309-4DDF-8254-66B5B4C0F799}" srcOrd="2" destOrd="0" parTransId="{AADCDBB8-4ADA-4B85-A917-FD96A3962E81}" sibTransId="{1BF2A6CB-A818-4957-AA6C-D51EED5725B9}"/>
    <dgm:cxn modelId="{BF1F8A9C-B1C8-4035-9314-62A790B404A7}" type="presOf" srcId="{465DB953-2C41-4255-947D-92256AAB41FA}" destId="{479E42F9-2E49-4FDC-BB02-EFAB5064165E}" srcOrd="0" destOrd="0" presId="urn:microsoft.com/office/officeart/2005/8/layout/cycle2"/>
    <dgm:cxn modelId="{E9EBF523-A7E6-4E6B-869B-0075D1DC048C}" type="presOf" srcId="{A0914CBF-59BE-4C15-BE78-9E96785484E1}" destId="{F25617A3-A05B-4C84-BE4E-A8464AAE24A2}" srcOrd="0" destOrd="0" presId="urn:microsoft.com/office/officeart/2005/8/layout/cycle2"/>
    <dgm:cxn modelId="{93AA57BA-22E5-450C-8C67-6399049ABEE8}" type="presOf" srcId="{1BF2A6CB-A818-4957-AA6C-D51EED5725B9}" destId="{B83A7C4E-86B1-47AE-9B24-E17C806DAFDA}" srcOrd="1" destOrd="0" presId="urn:microsoft.com/office/officeart/2005/8/layout/cycle2"/>
    <dgm:cxn modelId="{9EAFCE06-587D-4197-8DB8-285516C69505}" srcId="{11D35076-9105-4F38-9FBE-704A8581B8C7}" destId="{2749508B-CFD4-46CE-8C64-77A2B185256A}" srcOrd="3" destOrd="0" parTransId="{1D903FEA-6071-44D5-9A5E-E74590ED5722}" sibTransId="{A0914CBF-59BE-4C15-BE78-9E96785484E1}"/>
    <dgm:cxn modelId="{B4B63AD5-A0A7-4241-924B-C1C5523022ED}" type="presParOf" srcId="{DE11F7CD-AC4B-48F6-9EE6-DEFBDF1EABFD}" destId="{0D267DBE-15DA-466E-B7EE-17A7518F0361}" srcOrd="0" destOrd="0" presId="urn:microsoft.com/office/officeart/2005/8/layout/cycle2"/>
    <dgm:cxn modelId="{085A1718-034F-4231-83E5-18D86B32B39A}" type="presParOf" srcId="{DE11F7CD-AC4B-48F6-9EE6-DEFBDF1EABFD}" destId="{479E42F9-2E49-4FDC-BB02-EFAB5064165E}" srcOrd="1" destOrd="0" presId="urn:microsoft.com/office/officeart/2005/8/layout/cycle2"/>
    <dgm:cxn modelId="{ADC18E25-7A0D-4264-9039-89E61D641AA0}" type="presParOf" srcId="{479E42F9-2E49-4FDC-BB02-EFAB5064165E}" destId="{E99FE866-B01F-402C-B164-BE7CB2E91227}" srcOrd="0" destOrd="0" presId="urn:microsoft.com/office/officeart/2005/8/layout/cycle2"/>
    <dgm:cxn modelId="{BEBC1205-C927-42D8-BB3C-F67280681998}" type="presParOf" srcId="{DE11F7CD-AC4B-48F6-9EE6-DEFBDF1EABFD}" destId="{D199DA45-DF52-450F-BFA6-A90FEC05179F}" srcOrd="2" destOrd="0" presId="urn:microsoft.com/office/officeart/2005/8/layout/cycle2"/>
    <dgm:cxn modelId="{42D54A7A-CEB9-4C5F-B826-FFF0B87860FB}" type="presParOf" srcId="{DE11F7CD-AC4B-48F6-9EE6-DEFBDF1EABFD}" destId="{137628BF-D861-4A8B-A76E-40545786146F}" srcOrd="3" destOrd="0" presId="urn:microsoft.com/office/officeart/2005/8/layout/cycle2"/>
    <dgm:cxn modelId="{1284DAD9-A7B4-49B0-892A-C865F4780A06}" type="presParOf" srcId="{137628BF-D861-4A8B-A76E-40545786146F}" destId="{46EB50D7-7F31-4C3D-B664-282A19CCCB45}" srcOrd="0" destOrd="0" presId="urn:microsoft.com/office/officeart/2005/8/layout/cycle2"/>
    <dgm:cxn modelId="{8C8BD19B-3EE6-4E3D-AC2D-B0EBB6F49CAE}" type="presParOf" srcId="{DE11F7CD-AC4B-48F6-9EE6-DEFBDF1EABFD}" destId="{E3732AD0-E888-4FC1-B1F2-6A0C0272CB60}" srcOrd="4" destOrd="0" presId="urn:microsoft.com/office/officeart/2005/8/layout/cycle2"/>
    <dgm:cxn modelId="{685C296E-BB37-4A68-B270-B0D97DDD2EE0}" type="presParOf" srcId="{DE11F7CD-AC4B-48F6-9EE6-DEFBDF1EABFD}" destId="{30B79C54-1F27-406F-94F0-21FEEAD4F7E2}" srcOrd="5" destOrd="0" presId="urn:microsoft.com/office/officeart/2005/8/layout/cycle2"/>
    <dgm:cxn modelId="{3C7476A3-13D9-4583-9536-210994136755}" type="presParOf" srcId="{30B79C54-1F27-406F-94F0-21FEEAD4F7E2}" destId="{B83A7C4E-86B1-47AE-9B24-E17C806DAFDA}" srcOrd="0" destOrd="0" presId="urn:microsoft.com/office/officeart/2005/8/layout/cycle2"/>
    <dgm:cxn modelId="{49B0D113-75CE-4D57-AC81-1BA28F7C3E07}" type="presParOf" srcId="{DE11F7CD-AC4B-48F6-9EE6-DEFBDF1EABFD}" destId="{9259EFF2-9378-4D52-BBDE-BBCCBC891769}" srcOrd="6" destOrd="0" presId="urn:microsoft.com/office/officeart/2005/8/layout/cycle2"/>
    <dgm:cxn modelId="{C2C7D1B9-3339-4EB4-A057-CAF1CDAD0A83}" type="presParOf" srcId="{DE11F7CD-AC4B-48F6-9EE6-DEFBDF1EABFD}" destId="{F25617A3-A05B-4C84-BE4E-A8464AAE24A2}" srcOrd="7" destOrd="0" presId="urn:microsoft.com/office/officeart/2005/8/layout/cycle2"/>
    <dgm:cxn modelId="{FA862AEB-235B-4434-9174-487CC51713CE}" type="presParOf" srcId="{F25617A3-A05B-4C84-BE4E-A8464AAE24A2}" destId="{9B113D30-F5DE-49C2-AF7C-083EA9C5838F}" srcOrd="0" destOrd="0" presId="urn:microsoft.com/office/officeart/2005/8/layout/cycle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A8F8119-200D-4F1D-903D-7AC774475C91}" type="doc">
      <dgm:prSet loTypeId="urn:microsoft.com/office/officeart/2005/8/layout/hierarchy1" loCatId="hierarchy" qsTypeId="urn:microsoft.com/office/officeart/2005/8/quickstyle/simple5" qsCatId="simple" csTypeId="urn:microsoft.com/office/officeart/2005/8/colors/accent2_1" csCatId="accent2" phldr="1"/>
      <dgm:spPr/>
      <dgm:t>
        <a:bodyPr/>
        <a:lstStyle/>
        <a:p>
          <a:endParaRPr lang="it-IT"/>
        </a:p>
      </dgm:t>
    </dgm:pt>
    <dgm:pt modelId="{62F72D5C-4848-4F16-9B07-79C9B3D96C2F}">
      <dgm:prSet phldrT="[Testo]"/>
      <dgm:spPr/>
      <dgm:t>
        <a:bodyPr/>
        <a:lstStyle/>
        <a:p>
          <a:r>
            <a:rPr lang="it-IT" dirty="0" smtClean="0"/>
            <a:t>Policy</a:t>
          </a:r>
          <a:endParaRPr lang="it-IT" dirty="0"/>
        </a:p>
      </dgm:t>
    </dgm:pt>
    <dgm:pt modelId="{F82609B8-3DB2-43D3-A522-6AEDF1920A11}" type="parTrans" cxnId="{2B646468-0E07-4F4E-8867-4FB8A9E3E2E6}">
      <dgm:prSet/>
      <dgm:spPr/>
      <dgm:t>
        <a:bodyPr/>
        <a:lstStyle/>
        <a:p>
          <a:endParaRPr lang="it-IT"/>
        </a:p>
      </dgm:t>
    </dgm:pt>
    <dgm:pt modelId="{9F834188-A13B-4E98-9D5A-70358E7354E6}" type="sibTrans" cxnId="{2B646468-0E07-4F4E-8867-4FB8A9E3E2E6}">
      <dgm:prSet/>
      <dgm:spPr/>
      <dgm:t>
        <a:bodyPr/>
        <a:lstStyle/>
        <a:p>
          <a:endParaRPr lang="it-IT"/>
        </a:p>
      </dgm:t>
    </dgm:pt>
    <dgm:pt modelId="{54014093-6D1E-4086-8019-DEE9AB23251E}">
      <dgm:prSet phldrT="[Testo]"/>
      <dgm:spPr/>
      <dgm:t>
        <a:bodyPr/>
        <a:lstStyle/>
        <a:p>
          <a:r>
            <a:rPr lang="it-IT" dirty="0" err="1" smtClean="0"/>
            <a:t>Program</a:t>
          </a:r>
          <a:endParaRPr lang="it-IT" dirty="0"/>
        </a:p>
      </dgm:t>
    </dgm:pt>
    <dgm:pt modelId="{74B5DBF6-F42E-479B-82BB-AD42B68E93D1}" type="parTrans" cxnId="{339D7C4B-1642-413B-B596-9FE4A0D401E5}">
      <dgm:prSet/>
      <dgm:spPr/>
      <dgm:t>
        <a:bodyPr/>
        <a:lstStyle/>
        <a:p>
          <a:endParaRPr lang="it-IT"/>
        </a:p>
      </dgm:t>
    </dgm:pt>
    <dgm:pt modelId="{21DA5E87-D461-42D5-A79F-78E1DE6F84E7}" type="sibTrans" cxnId="{339D7C4B-1642-413B-B596-9FE4A0D401E5}">
      <dgm:prSet/>
      <dgm:spPr/>
      <dgm:t>
        <a:bodyPr/>
        <a:lstStyle/>
        <a:p>
          <a:endParaRPr lang="it-IT"/>
        </a:p>
      </dgm:t>
    </dgm:pt>
    <dgm:pt modelId="{888F743A-CDB1-4589-9660-B7981F260046}">
      <dgm:prSet phldrT="[Testo]"/>
      <dgm:spPr/>
      <dgm:t>
        <a:bodyPr/>
        <a:lstStyle/>
        <a:p>
          <a:r>
            <a:rPr lang="it-IT" dirty="0" smtClean="0"/>
            <a:t>Project (1)</a:t>
          </a:r>
          <a:endParaRPr lang="it-IT" dirty="0"/>
        </a:p>
      </dgm:t>
    </dgm:pt>
    <dgm:pt modelId="{CB9C3E73-FC6B-497E-A250-7E28A96C9AEE}" type="parTrans" cxnId="{7D843690-B899-4D65-9143-621E024904A8}">
      <dgm:prSet/>
      <dgm:spPr/>
      <dgm:t>
        <a:bodyPr/>
        <a:lstStyle/>
        <a:p>
          <a:endParaRPr lang="it-IT"/>
        </a:p>
      </dgm:t>
    </dgm:pt>
    <dgm:pt modelId="{1A0913A9-90BF-477F-B62C-11850B94B2DE}" type="sibTrans" cxnId="{7D843690-B899-4D65-9143-621E024904A8}">
      <dgm:prSet/>
      <dgm:spPr/>
      <dgm:t>
        <a:bodyPr/>
        <a:lstStyle/>
        <a:p>
          <a:endParaRPr lang="it-IT"/>
        </a:p>
      </dgm:t>
    </dgm:pt>
    <dgm:pt modelId="{5A6953E5-B59C-419E-B13C-63FB970469E0}">
      <dgm:prSet phldrT="[Testo]"/>
      <dgm:spPr/>
      <dgm:t>
        <a:bodyPr/>
        <a:lstStyle/>
        <a:p>
          <a:r>
            <a:rPr lang="it-IT" dirty="0" smtClean="0"/>
            <a:t>Project (2)</a:t>
          </a:r>
          <a:endParaRPr lang="it-IT" dirty="0"/>
        </a:p>
      </dgm:t>
    </dgm:pt>
    <dgm:pt modelId="{A283106E-FA39-4562-AD4E-7F7389C856AA}" type="parTrans" cxnId="{228A4B3B-568A-4E16-A457-DDC7E0B60C4E}">
      <dgm:prSet/>
      <dgm:spPr/>
      <dgm:t>
        <a:bodyPr/>
        <a:lstStyle/>
        <a:p>
          <a:endParaRPr lang="it-IT"/>
        </a:p>
      </dgm:t>
    </dgm:pt>
    <dgm:pt modelId="{7D6CF878-2379-4F9F-8613-66225C61B362}" type="sibTrans" cxnId="{228A4B3B-568A-4E16-A457-DDC7E0B60C4E}">
      <dgm:prSet/>
      <dgm:spPr/>
      <dgm:t>
        <a:bodyPr/>
        <a:lstStyle/>
        <a:p>
          <a:endParaRPr lang="it-IT"/>
        </a:p>
      </dgm:t>
    </dgm:pt>
    <dgm:pt modelId="{92CE2B14-17EF-4ADE-A566-90A46587B2BA}">
      <dgm:prSet phldrT="[Testo]"/>
      <dgm:spPr/>
      <dgm:t>
        <a:bodyPr/>
        <a:lstStyle/>
        <a:p>
          <a:r>
            <a:rPr lang="it-IT" dirty="0" smtClean="0"/>
            <a:t>Other delivery policy tools: law, tax, agency, campaign. </a:t>
          </a:r>
          <a:endParaRPr lang="it-IT" dirty="0"/>
        </a:p>
      </dgm:t>
    </dgm:pt>
    <dgm:pt modelId="{68F34883-4053-4A8B-BEDA-A75433EF603E}" type="parTrans" cxnId="{EF93D2E6-D2B9-4B22-BFD7-DB332B89C9CF}">
      <dgm:prSet/>
      <dgm:spPr/>
      <dgm:t>
        <a:bodyPr/>
        <a:lstStyle/>
        <a:p>
          <a:endParaRPr lang="it-IT"/>
        </a:p>
      </dgm:t>
    </dgm:pt>
    <dgm:pt modelId="{1309A4ED-5334-4AA9-9E72-0E79949A3D28}" type="sibTrans" cxnId="{EF93D2E6-D2B9-4B22-BFD7-DB332B89C9CF}">
      <dgm:prSet/>
      <dgm:spPr/>
      <dgm:t>
        <a:bodyPr/>
        <a:lstStyle/>
        <a:p>
          <a:endParaRPr lang="it-IT"/>
        </a:p>
      </dgm:t>
    </dgm:pt>
    <dgm:pt modelId="{D1BEB32E-A256-43E9-A0E5-4802356A3ADE}" type="pres">
      <dgm:prSet presAssocID="{5A8F8119-200D-4F1D-903D-7AC774475C9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it-IT"/>
        </a:p>
      </dgm:t>
    </dgm:pt>
    <dgm:pt modelId="{741F570A-0B07-42CB-99CC-0CFDF233FE10}" type="pres">
      <dgm:prSet presAssocID="{62F72D5C-4848-4F16-9B07-79C9B3D96C2F}" presName="hierRoot1" presStyleCnt="0"/>
      <dgm:spPr/>
    </dgm:pt>
    <dgm:pt modelId="{F10133A8-9ED3-4356-839A-6547094A2085}" type="pres">
      <dgm:prSet presAssocID="{62F72D5C-4848-4F16-9B07-79C9B3D96C2F}" presName="composite" presStyleCnt="0"/>
      <dgm:spPr/>
    </dgm:pt>
    <dgm:pt modelId="{84E51A8E-CF05-4A20-84AE-3445C9064091}" type="pres">
      <dgm:prSet presAssocID="{62F72D5C-4848-4F16-9B07-79C9B3D96C2F}" presName="background" presStyleLbl="node0" presStyleIdx="0" presStyleCnt="1"/>
      <dgm:spPr/>
    </dgm:pt>
    <dgm:pt modelId="{EA3ABCF3-7F21-416E-9594-EF59E0715449}" type="pres">
      <dgm:prSet presAssocID="{62F72D5C-4848-4F16-9B07-79C9B3D96C2F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4B15DC05-4ECD-4694-B16C-8EEC12A05C0C}" type="pres">
      <dgm:prSet presAssocID="{62F72D5C-4848-4F16-9B07-79C9B3D96C2F}" presName="hierChild2" presStyleCnt="0"/>
      <dgm:spPr/>
    </dgm:pt>
    <dgm:pt modelId="{BAF6D37D-63BB-4269-8B4B-EBA7AB961B5B}" type="pres">
      <dgm:prSet presAssocID="{74B5DBF6-F42E-479B-82BB-AD42B68E93D1}" presName="Name10" presStyleLbl="parChTrans1D2" presStyleIdx="0" presStyleCnt="2"/>
      <dgm:spPr/>
      <dgm:t>
        <a:bodyPr/>
        <a:lstStyle/>
        <a:p>
          <a:endParaRPr lang="it-IT"/>
        </a:p>
      </dgm:t>
    </dgm:pt>
    <dgm:pt modelId="{4A4653E9-9F92-473D-8E2D-6185BD72B17D}" type="pres">
      <dgm:prSet presAssocID="{54014093-6D1E-4086-8019-DEE9AB23251E}" presName="hierRoot2" presStyleCnt="0"/>
      <dgm:spPr/>
    </dgm:pt>
    <dgm:pt modelId="{A72FC52F-C9C6-41A4-B15F-AF2362A4DE6F}" type="pres">
      <dgm:prSet presAssocID="{54014093-6D1E-4086-8019-DEE9AB23251E}" presName="composite2" presStyleCnt="0"/>
      <dgm:spPr/>
    </dgm:pt>
    <dgm:pt modelId="{9E299501-57A5-41D2-8D31-2BE60C5AEAEA}" type="pres">
      <dgm:prSet presAssocID="{54014093-6D1E-4086-8019-DEE9AB23251E}" presName="background2" presStyleLbl="node2" presStyleIdx="0" presStyleCnt="2"/>
      <dgm:spPr/>
    </dgm:pt>
    <dgm:pt modelId="{32B1580D-3318-4A6D-B683-51011BA65E1E}" type="pres">
      <dgm:prSet presAssocID="{54014093-6D1E-4086-8019-DEE9AB23251E}" presName="text2" presStyleLbl="fgAcc2" presStyleIdx="0" presStyleCnt="2" custLinFactNeighborX="-5554" custLinFactNeighborY="-4495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2C174F54-C12A-44C4-AB77-77216418AD80}" type="pres">
      <dgm:prSet presAssocID="{54014093-6D1E-4086-8019-DEE9AB23251E}" presName="hierChild3" presStyleCnt="0"/>
      <dgm:spPr/>
    </dgm:pt>
    <dgm:pt modelId="{1430C568-7111-4D8C-9A00-6CEB21D06199}" type="pres">
      <dgm:prSet presAssocID="{CB9C3E73-FC6B-497E-A250-7E28A96C9AEE}" presName="Name17" presStyleLbl="parChTrans1D3" presStyleIdx="0" presStyleCnt="2"/>
      <dgm:spPr/>
      <dgm:t>
        <a:bodyPr/>
        <a:lstStyle/>
        <a:p>
          <a:endParaRPr lang="it-IT"/>
        </a:p>
      </dgm:t>
    </dgm:pt>
    <dgm:pt modelId="{10C35527-0C77-40DA-9F76-6EC41DBFDC70}" type="pres">
      <dgm:prSet presAssocID="{888F743A-CDB1-4589-9660-B7981F260046}" presName="hierRoot3" presStyleCnt="0"/>
      <dgm:spPr/>
    </dgm:pt>
    <dgm:pt modelId="{5E7210A2-F819-4CE7-93C3-0E1DDAD695CD}" type="pres">
      <dgm:prSet presAssocID="{888F743A-CDB1-4589-9660-B7981F260046}" presName="composite3" presStyleCnt="0"/>
      <dgm:spPr/>
    </dgm:pt>
    <dgm:pt modelId="{D64D745B-1392-4D9A-B475-F8457F57ED3E}" type="pres">
      <dgm:prSet presAssocID="{888F743A-CDB1-4589-9660-B7981F260046}" presName="background3" presStyleLbl="node3" presStyleIdx="0" presStyleCnt="2"/>
      <dgm:spPr/>
    </dgm:pt>
    <dgm:pt modelId="{99795544-2EC5-4623-AE3E-CC4F223DFC49}" type="pres">
      <dgm:prSet presAssocID="{888F743A-CDB1-4589-9660-B7981F260046}" presName="text3" presStyleLbl="fgAcc3" presStyleIdx="0" presStyleCnt="2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53FD00A8-149E-4993-A435-6B20712B562C}" type="pres">
      <dgm:prSet presAssocID="{888F743A-CDB1-4589-9660-B7981F260046}" presName="hierChild4" presStyleCnt="0"/>
      <dgm:spPr/>
    </dgm:pt>
    <dgm:pt modelId="{1718951B-E2C9-46C3-9EFA-4271B8FE1A96}" type="pres">
      <dgm:prSet presAssocID="{A283106E-FA39-4562-AD4E-7F7389C856AA}" presName="Name17" presStyleLbl="parChTrans1D3" presStyleIdx="1" presStyleCnt="2"/>
      <dgm:spPr/>
      <dgm:t>
        <a:bodyPr/>
        <a:lstStyle/>
        <a:p>
          <a:endParaRPr lang="it-IT"/>
        </a:p>
      </dgm:t>
    </dgm:pt>
    <dgm:pt modelId="{6D04EA7C-9B2A-41AC-A0A2-328076F69AE0}" type="pres">
      <dgm:prSet presAssocID="{5A6953E5-B59C-419E-B13C-63FB970469E0}" presName="hierRoot3" presStyleCnt="0"/>
      <dgm:spPr/>
    </dgm:pt>
    <dgm:pt modelId="{58C81D19-9048-4967-B6BC-30F721C364A6}" type="pres">
      <dgm:prSet presAssocID="{5A6953E5-B59C-419E-B13C-63FB970469E0}" presName="composite3" presStyleCnt="0"/>
      <dgm:spPr/>
    </dgm:pt>
    <dgm:pt modelId="{83BC91FA-8326-4E6B-8C23-ED4A93A1D3A3}" type="pres">
      <dgm:prSet presAssocID="{5A6953E5-B59C-419E-B13C-63FB970469E0}" presName="background3" presStyleLbl="node3" presStyleIdx="1" presStyleCnt="2"/>
      <dgm:spPr/>
    </dgm:pt>
    <dgm:pt modelId="{AAF20099-8118-48FD-B7A4-42FB150EAA36}" type="pres">
      <dgm:prSet presAssocID="{5A6953E5-B59C-419E-B13C-63FB970469E0}" presName="text3" presStyleLbl="fgAcc3" presStyleIdx="1" presStyleCnt="2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2CE8D88C-DCF5-4293-AED9-7197FF45F635}" type="pres">
      <dgm:prSet presAssocID="{5A6953E5-B59C-419E-B13C-63FB970469E0}" presName="hierChild4" presStyleCnt="0"/>
      <dgm:spPr/>
    </dgm:pt>
    <dgm:pt modelId="{EDAED627-ECC4-4D7D-A40C-7A662760EBD2}" type="pres">
      <dgm:prSet presAssocID="{68F34883-4053-4A8B-BEDA-A75433EF603E}" presName="Name10" presStyleLbl="parChTrans1D2" presStyleIdx="1" presStyleCnt="2"/>
      <dgm:spPr/>
      <dgm:t>
        <a:bodyPr/>
        <a:lstStyle/>
        <a:p>
          <a:endParaRPr lang="it-IT"/>
        </a:p>
      </dgm:t>
    </dgm:pt>
    <dgm:pt modelId="{E51B5BD3-772C-4441-96B8-D4E4C5AC02CF}" type="pres">
      <dgm:prSet presAssocID="{92CE2B14-17EF-4ADE-A566-90A46587B2BA}" presName="hierRoot2" presStyleCnt="0"/>
      <dgm:spPr/>
    </dgm:pt>
    <dgm:pt modelId="{A50AFC71-5DF6-4037-8276-08161A244129}" type="pres">
      <dgm:prSet presAssocID="{92CE2B14-17EF-4ADE-A566-90A46587B2BA}" presName="composite2" presStyleCnt="0"/>
      <dgm:spPr/>
    </dgm:pt>
    <dgm:pt modelId="{1F825DB7-4817-478A-8445-ED035B6E5E9D}" type="pres">
      <dgm:prSet presAssocID="{92CE2B14-17EF-4ADE-A566-90A46587B2BA}" presName="background2" presStyleLbl="node2" presStyleIdx="1" presStyleCnt="2"/>
      <dgm:spPr/>
    </dgm:pt>
    <dgm:pt modelId="{C7B0F5DE-FD44-4A2E-ADC7-2942A372655E}" type="pres">
      <dgm:prSet presAssocID="{92CE2B14-17EF-4ADE-A566-90A46587B2BA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807EEEBF-20F3-4EBD-A0C0-75DE460A4882}" type="pres">
      <dgm:prSet presAssocID="{92CE2B14-17EF-4ADE-A566-90A46587B2BA}" presName="hierChild3" presStyleCnt="0"/>
      <dgm:spPr/>
    </dgm:pt>
  </dgm:ptLst>
  <dgm:cxnLst>
    <dgm:cxn modelId="{7A86783E-D142-47AE-9E00-B890EED4989D}" type="presOf" srcId="{54014093-6D1E-4086-8019-DEE9AB23251E}" destId="{32B1580D-3318-4A6D-B683-51011BA65E1E}" srcOrd="0" destOrd="0" presId="urn:microsoft.com/office/officeart/2005/8/layout/hierarchy1"/>
    <dgm:cxn modelId="{240485A5-4ECB-4EBB-9A98-B96350B5D08A}" type="presOf" srcId="{5A6953E5-B59C-419E-B13C-63FB970469E0}" destId="{AAF20099-8118-48FD-B7A4-42FB150EAA36}" srcOrd="0" destOrd="0" presId="urn:microsoft.com/office/officeart/2005/8/layout/hierarchy1"/>
    <dgm:cxn modelId="{FD05CCC2-F5C2-447A-A196-B8A79F4D3EF8}" type="presOf" srcId="{68F34883-4053-4A8B-BEDA-A75433EF603E}" destId="{EDAED627-ECC4-4D7D-A40C-7A662760EBD2}" srcOrd="0" destOrd="0" presId="urn:microsoft.com/office/officeart/2005/8/layout/hierarchy1"/>
    <dgm:cxn modelId="{7D843690-B899-4D65-9143-621E024904A8}" srcId="{54014093-6D1E-4086-8019-DEE9AB23251E}" destId="{888F743A-CDB1-4589-9660-B7981F260046}" srcOrd="0" destOrd="0" parTransId="{CB9C3E73-FC6B-497E-A250-7E28A96C9AEE}" sibTransId="{1A0913A9-90BF-477F-B62C-11850B94B2DE}"/>
    <dgm:cxn modelId="{A52E5036-177A-4DD8-A6ED-222612FD4C17}" type="presOf" srcId="{92CE2B14-17EF-4ADE-A566-90A46587B2BA}" destId="{C7B0F5DE-FD44-4A2E-ADC7-2942A372655E}" srcOrd="0" destOrd="0" presId="urn:microsoft.com/office/officeart/2005/8/layout/hierarchy1"/>
    <dgm:cxn modelId="{78CD2919-7041-40D2-851B-6A8FC2AADE75}" type="presOf" srcId="{888F743A-CDB1-4589-9660-B7981F260046}" destId="{99795544-2EC5-4623-AE3E-CC4F223DFC49}" srcOrd="0" destOrd="0" presId="urn:microsoft.com/office/officeart/2005/8/layout/hierarchy1"/>
    <dgm:cxn modelId="{FA547870-CE72-4DA7-8358-2403B113B85A}" type="presOf" srcId="{A283106E-FA39-4562-AD4E-7F7389C856AA}" destId="{1718951B-E2C9-46C3-9EFA-4271B8FE1A96}" srcOrd="0" destOrd="0" presId="urn:microsoft.com/office/officeart/2005/8/layout/hierarchy1"/>
    <dgm:cxn modelId="{228A4B3B-568A-4E16-A457-DDC7E0B60C4E}" srcId="{54014093-6D1E-4086-8019-DEE9AB23251E}" destId="{5A6953E5-B59C-419E-B13C-63FB970469E0}" srcOrd="1" destOrd="0" parTransId="{A283106E-FA39-4562-AD4E-7F7389C856AA}" sibTransId="{7D6CF878-2379-4F9F-8613-66225C61B362}"/>
    <dgm:cxn modelId="{2B646468-0E07-4F4E-8867-4FB8A9E3E2E6}" srcId="{5A8F8119-200D-4F1D-903D-7AC774475C91}" destId="{62F72D5C-4848-4F16-9B07-79C9B3D96C2F}" srcOrd="0" destOrd="0" parTransId="{F82609B8-3DB2-43D3-A522-6AEDF1920A11}" sibTransId="{9F834188-A13B-4E98-9D5A-70358E7354E6}"/>
    <dgm:cxn modelId="{EF93D2E6-D2B9-4B22-BFD7-DB332B89C9CF}" srcId="{62F72D5C-4848-4F16-9B07-79C9B3D96C2F}" destId="{92CE2B14-17EF-4ADE-A566-90A46587B2BA}" srcOrd="1" destOrd="0" parTransId="{68F34883-4053-4A8B-BEDA-A75433EF603E}" sibTransId="{1309A4ED-5334-4AA9-9E72-0E79949A3D28}"/>
    <dgm:cxn modelId="{7B2D90C6-51A4-4015-BD28-BCF23F8B246B}" type="presOf" srcId="{CB9C3E73-FC6B-497E-A250-7E28A96C9AEE}" destId="{1430C568-7111-4D8C-9A00-6CEB21D06199}" srcOrd="0" destOrd="0" presId="urn:microsoft.com/office/officeart/2005/8/layout/hierarchy1"/>
    <dgm:cxn modelId="{EC44FE73-3A55-4BC4-AB16-0F988168055F}" type="presOf" srcId="{5A8F8119-200D-4F1D-903D-7AC774475C91}" destId="{D1BEB32E-A256-43E9-A0E5-4802356A3ADE}" srcOrd="0" destOrd="0" presId="urn:microsoft.com/office/officeart/2005/8/layout/hierarchy1"/>
    <dgm:cxn modelId="{2C07E142-2ABD-4FF8-B6F1-7D21A3553A2E}" type="presOf" srcId="{62F72D5C-4848-4F16-9B07-79C9B3D96C2F}" destId="{EA3ABCF3-7F21-416E-9594-EF59E0715449}" srcOrd="0" destOrd="0" presId="urn:microsoft.com/office/officeart/2005/8/layout/hierarchy1"/>
    <dgm:cxn modelId="{7030548F-30AB-44A6-BEAB-2ECD8C2705D2}" type="presOf" srcId="{74B5DBF6-F42E-479B-82BB-AD42B68E93D1}" destId="{BAF6D37D-63BB-4269-8B4B-EBA7AB961B5B}" srcOrd="0" destOrd="0" presId="urn:microsoft.com/office/officeart/2005/8/layout/hierarchy1"/>
    <dgm:cxn modelId="{339D7C4B-1642-413B-B596-9FE4A0D401E5}" srcId="{62F72D5C-4848-4F16-9B07-79C9B3D96C2F}" destId="{54014093-6D1E-4086-8019-DEE9AB23251E}" srcOrd="0" destOrd="0" parTransId="{74B5DBF6-F42E-479B-82BB-AD42B68E93D1}" sibTransId="{21DA5E87-D461-42D5-A79F-78E1DE6F84E7}"/>
    <dgm:cxn modelId="{CFFA1CBF-1E4B-4BF0-8211-F1216B035A3B}" type="presParOf" srcId="{D1BEB32E-A256-43E9-A0E5-4802356A3ADE}" destId="{741F570A-0B07-42CB-99CC-0CFDF233FE10}" srcOrd="0" destOrd="0" presId="urn:microsoft.com/office/officeart/2005/8/layout/hierarchy1"/>
    <dgm:cxn modelId="{ECDDBE5B-E982-4233-B1CD-680F98751D7A}" type="presParOf" srcId="{741F570A-0B07-42CB-99CC-0CFDF233FE10}" destId="{F10133A8-9ED3-4356-839A-6547094A2085}" srcOrd="0" destOrd="0" presId="urn:microsoft.com/office/officeart/2005/8/layout/hierarchy1"/>
    <dgm:cxn modelId="{C84235A9-FE9B-4EAA-80FD-44E5F8130418}" type="presParOf" srcId="{F10133A8-9ED3-4356-839A-6547094A2085}" destId="{84E51A8E-CF05-4A20-84AE-3445C9064091}" srcOrd="0" destOrd="0" presId="urn:microsoft.com/office/officeart/2005/8/layout/hierarchy1"/>
    <dgm:cxn modelId="{24CBC337-5193-4D2B-AC28-B6CB24F80AAA}" type="presParOf" srcId="{F10133A8-9ED3-4356-839A-6547094A2085}" destId="{EA3ABCF3-7F21-416E-9594-EF59E0715449}" srcOrd="1" destOrd="0" presId="urn:microsoft.com/office/officeart/2005/8/layout/hierarchy1"/>
    <dgm:cxn modelId="{D8E0C2E8-5B58-4D1E-B121-D86D8345D3A7}" type="presParOf" srcId="{741F570A-0B07-42CB-99CC-0CFDF233FE10}" destId="{4B15DC05-4ECD-4694-B16C-8EEC12A05C0C}" srcOrd="1" destOrd="0" presId="urn:microsoft.com/office/officeart/2005/8/layout/hierarchy1"/>
    <dgm:cxn modelId="{2F1C2226-F189-4997-AE29-EE7A99AE120E}" type="presParOf" srcId="{4B15DC05-4ECD-4694-B16C-8EEC12A05C0C}" destId="{BAF6D37D-63BB-4269-8B4B-EBA7AB961B5B}" srcOrd="0" destOrd="0" presId="urn:microsoft.com/office/officeart/2005/8/layout/hierarchy1"/>
    <dgm:cxn modelId="{F0BF8093-4149-4FDF-8DBB-4948970D638D}" type="presParOf" srcId="{4B15DC05-4ECD-4694-B16C-8EEC12A05C0C}" destId="{4A4653E9-9F92-473D-8E2D-6185BD72B17D}" srcOrd="1" destOrd="0" presId="urn:microsoft.com/office/officeart/2005/8/layout/hierarchy1"/>
    <dgm:cxn modelId="{9238423B-2611-4581-B2AE-23CA17788B05}" type="presParOf" srcId="{4A4653E9-9F92-473D-8E2D-6185BD72B17D}" destId="{A72FC52F-C9C6-41A4-B15F-AF2362A4DE6F}" srcOrd="0" destOrd="0" presId="urn:microsoft.com/office/officeart/2005/8/layout/hierarchy1"/>
    <dgm:cxn modelId="{4789FA06-9186-465A-8378-5C3A486C6B33}" type="presParOf" srcId="{A72FC52F-C9C6-41A4-B15F-AF2362A4DE6F}" destId="{9E299501-57A5-41D2-8D31-2BE60C5AEAEA}" srcOrd="0" destOrd="0" presId="urn:microsoft.com/office/officeart/2005/8/layout/hierarchy1"/>
    <dgm:cxn modelId="{2F932A73-64BB-47A4-A9F1-35EE4A329DA8}" type="presParOf" srcId="{A72FC52F-C9C6-41A4-B15F-AF2362A4DE6F}" destId="{32B1580D-3318-4A6D-B683-51011BA65E1E}" srcOrd="1" destOrd="0" presId="urn:microsoft.com/office/officeart/2005/8/layout/hierarchy1"/>
    <dgm:cxn modelId="{39178CC6-FF96-4C6A-AD8A-779893A2D45A}" type="presParOf" srcId="{4A4653E9-9F92-473D-8E2D-6185BD72B17D}" destId="{2C174F54-C12A-44C4-AB77-77216418AD80}" srcOrd="1" destOrd="0" presId="urn:microsoft.com/office/officeart/2005/8/layout/hierarchy1"/>
    <dgm:cxn modelId="{029EB1DF-6373-4FFA-9CE1-251B96832FA7}" type="presParOf" srcId="{2C174F54-C12A-44C4-AB77-77216418AD80}" destId="{1430C568-7111-4D8C-9A00-6CEB21D06199}" srcOrd="0" destOrd="0" presId="urn:microsoft.com/office/officeart/2005/8/layout/hierarchy1"/>
    <dgm:cxn modelId="{9A564CEB-1638-47F1-95CC-06C9C1356B19}" type="presParOf" srcId="{2C174F54-C12A-44C4-AB77-77216418AD80}" destId="{10C35527-0C77-40DA-9F76-6EC41DBFDC70}" srcOrd="1" destOrd="0" presId="urn:microsoft.com/office/officeart/2005/8/layout/hierarchy1"/>
    <dgm:cxn modelId="{BF785B89-FEC0-43EE-9636-DCBD8FA0A2FE}" type="presParOf" srcId="{10C35527-0C77-40DA-9F76-6EC41DBFDC70}" destId="{5E7210A2-F819-4CE7-93C3-0E1DDAD695CD}" srcOrd="0" destOrd="0" presId="urn:microsoft.com/office/officeart/2005/8/layout/hierarchy1"/>
    <dgm:cxn modelId="{B61D9903-875D-4AAF-9BA1-78341FE54E08}" type="presParOf" srcId="{5E7210A2-F819-4CE7-93C3-0E1DDAD695CD}" destId="{D64D745B-1392-4D9A-B475-F8457F57ED3E}" srcOrd="0" destOrd="0" presId="urn:microsoft.com/office/officeart/2005/8/layout/hierarchy1"/>
    <dgm:cxn modelId="{4C37E03C-7942-46D4-8708-B735DB3409AE}" type="presParOf" srcId="{5E7210A2-F819-4CE7-93C3-0E1DDAD695CD}" destId="{99795544-2EC5-4623-AE3E-CC4F223DFC49}" srcOrd="1" destOrd="0" presId="urn:microsoft.com/office/officeart/2005/8/layout/hierarchy1"/>
    <dgm:cxn modelId="{B1E58D3F-312D-4817-A89F-08E8F568009E}" type="presParOf" srcId="{10C35527-0C77-40DA-9F76-6EC41DBFDC70}" destId="{53FD00A8-149E-4993-A435-6B20712B562C}" srcOrd="1" destOrd="0" presId="urn:microsoft.com/office/officeart/2005/8/layout/hierarchy1"/>
    <dgm:cxn modelId="{FDBFC657-EB9C-402C-87CC-D398FE024556}" type="presParOf" srcId="{2C174F54-C12A-44C4-AB77-77216418AD80}" destId="{1718951B-E2C9-46C3-9EFA-4271B8FE1A96}" srcOrd="2" destOrd="0" presId="urn:microsoft.com/office/officeart/2005/8/layout/hierarchy1"/>
    <dgm:cxn modelId="{4DF54895-245F-4376-9CCB-36B6B1D3F9B3}" type="presParOf" srcId="{2C174F54-C12A-44C4-AB77-77216418AD80}" destId="{6D04EA7C-9B2A-41AC-A0A2-328076F69AE0}" srcOrd="3" destOrd="0" presId="urn:microsoft.com/office/officeart/2005/8/layout/hierarchy1"/>
    <dgm:cxn modelId="{14A91AA7-A4E9-433D-A97B-857F83006A94}" type="presParOf" srcId="{6D04EA7C-9B2A-41AC-A0A2-328076F69AE0}" destId="{58C81D19-9048-4967-B6BC-30F721C364A6}" srcOrd="0" destOrd="0" presId="urn:microsoft.com/office/officeart/2005/8/layout/hierarchy1"/>
    <dgm:cxn modelId="{3A596EA1-A96B-44C6-B907-59D458DC6369}" type="presParOf" srcId="{58C81D19-9048-4967-B6BC-30F721C364A6}" destId="{83BC91FA-8326-4E6B-8C23-ED4A93A1D3A3}" srcOrd="0" destOrd="0" presId="urn:microsoft.com/office/officeart/2005/8/layout/hierarchy1"/>
    <dgm:cxn modelId="{AFEE80DF-5544-47FC-811F-604D02767BE3}" type="presParOf" srcId="{58C81D19-9048-4967-B6BC-30F721C364A6}" destId="{AAF20099-8118-48FD-B7A4-42FB150EAA36}" srcOrd="1" destOrd="0" presId="urn:microsoft.com/office/officeart/2005/8/layout/hierarchy1"/>
    <dgm:cxn modelId="{0A6DC6F9-73E7-4D9D-97E3-FEC3700DEFF1}" type="presParOf" srcId="{6D04EA7C-9B2A-41AC-A0A2-328076F69AE0}" destId="{2CE8D88C-DCF5-4293-AED9-7197FF45F635}" srcOrd="1" destOrd="0" presId="urn:microsoft.com/office/officeart/2005/8/layout/hierarchy1"/>
    <dgm:cxn modelId="{73CEB040-B104-4C2A-9E1E-3E9C21605FCC}" type="presParOf" srcId="{4B15DC05-4ECD-4694-B16C-8EEC12A05C0C}" destId="{EDAED627-ECC4-4D7D-A40C-7A662760EBD2}" srcOrd="2" destOrd="0" presId="urn:microsoft.com/office/officeart/2005/8/layout/hierarchy1"/>
    <dgm:cxn modelId="{78A43896-B061-45CD-87E2-E9F10B54221F}" type="presParOf" srcId="{4B15DC05-4ECD-4694-B16C-8EEC12A05C0C}" destId="{E51B5BD3-772C-4441-96B8-D4E4C5AC02CF}" srcOrd="3" destOrd="0" presId="urn:microsoft.com/office/officeart/2005/8/layout/hierarchy1"/>
    <dgm:cxn modelId="{575B4FAF-2F8D-47C6-8A11-E60315D684EA}" type="presParOf" srcId="{E51B5BD3-772C-4441-96B8-D4E4C5AC02CF}" destId="{A50AFC71-5DF6-4037-8276-08161A244129}" srcOrd="0" destOrd="0" presId="urn:microsoft.com/office/officeart/2005/8/layout/hierarchy1"/>
    <dgm:cxn modelId="{27EE252B-67A5-4C72-B5DC-BC67A1729D9A}" type="presParOf" srcId="{A50AFC71-5DF6-4037-8276-08161A244129}" destId="{1F825DB7-4817-478A-8445-ED035B6E5E9D}" srcOrd="0" destOrd="0" presId="urn:microsoft.com/office/officeart/2005/8/layout/hierarchy1"/>
    <dgm:cxn modelId="{B9B0BDD1-CFEC-4201-A927-9EA8816E44CA}" type="presParOf" srcId="{A50AFC71-5DF6-4037-8276-08161A244129}" destId="{C7B0F5DE-FD44-4A2E-ADC7-2942A372655E}" srcOrd="1" destOrd="0" presId="urn:microsoft.com/office/officeart/2005/8/layout/hierarchy1"/>
    <dgm:cxn modelId="{3712C7F7-20E2-4151-B39C-83605FA727F3}" type="presParOf" srcId="{E51B5BD3-772C-4441-96B8-D4E4C5AC02CF}" destId="{807EEEBF-20F3-4EBD-A0C0-75DE460A4882}" srcOrd="1" destOrd="0" presId="urn:microsoft.com/office/officeart/2005/8/layout/hierarchy1"/>
  </dgm:cxnLst>
  <dgm:bg/>
  <dgm:whole/>
  <dgm:extLst>
    <a:ext uri="http://schemas.microsoft.com/office/drawing/2008/diagram">
      <dsp:dataModelExt xmlns=""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A4ED6C3-A7B5-48F7-AD92-7F9BCE81D34F}" type="doc">
      <dgm:prSet loTypeId="urn:microsoft.com/office/officeart/2005/8/layout/process2" loCatId="process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it-IT"/>
        </a:p>
      </dgm:t>
    </dgm:pt>
    <dgm:pt modelId="{BD983357-B8EC-49DF-BB28-8188BCB40466}">
      <dgm:prSet phldrT="[Testo]"/>
      <dgm:spPr/>
      <dgm:t>
        <a:bodyPr/>
        <a:lstStyle/>
        <a:p>
          <a:r>
            <a:rPr lang="it-IT" dirty="0" smtClean="0"/>
            <a:t>Resources (inputs)</a:t>
          </a:r>
          <a:endParaRPr lang="it-IT" dirty="0"/>
        </a:p>
      </dgm:t>
    </dgm:pt>
    <dgm:pt modelId="{2ED62B3E-D2F1-42E5-9001-1BFBBCC92197}" type="parTrans" cxnId="{F4AFDD82-D298-43DA-A58D-A2D7CC769D0C}">
      <dgm:prSet/>
      <dgm:spPr/>
      <dgm:t>
        <a:bodyPr/>
        <a:lstStyle/>
        <a:p>
          <a:endParaRPr lang="it-IT"/>
        </a:p>
      </dgm:t>
    </dgm:pt>
    <dgm:pt modelId="{089C891E-7698-40B4-AF15-F2F2AFCE69DE}" type="sibTrans" cxnId="{F4AFDD82-D298-43DA-A58D-A2D7CC769D0C}">
      <dgm:prSet/>
      <dgm:spPr/>
      <dgm:t>
        <a:bodyPr/>
        <a:lstStyle/>
        <a:p>
          <a:endParaRPr lang="it-IT"/>
        </a:p>
      </dgm:t>
    </dgm:pt>
    <dgm:pt modelId="{85F0F868-8F10-4FAF-BC8D-7A6453B366BE}">
      <dgm:prSet phldrT="[Testo]"/>
      <dgm:spPr/>
      <dgm:t>
        <a:bodyPr/>
        <a:lstStyle/>
        <a:p>
          <a:r>
            <a:rPr lang="it-IT" dirty="0" smtClean="0"/>
            <a:t>Realisation (output)</a:t>
          </a:r>
          <a:endParaRPr lang="it-IT" dirty="0"/>
        </a:p>
      </dgm:t>
    </dgm:pt>
    <dgm:pt modelId="{A1ADA004-A0BE-474B-833A-0321B6ED5401}" type="parTrans" cxnId="{7266E5C9-7F52-464C-9E30-486BF4C3757C}">
      <dgm:prSet/>
      <dgm:spPr/>
      <dgm:t>
        <a:bodyPr/>
        <a:lstStyle/>
        <a:p>
          <a:endParaRPr lang="it-IT"/>
        </a:p>
      </dgm:t>
    </dgm:pt>
    <dgm:pt modelId="{FC9FEA37-8009-4895-8457-6370532F8D91}" type="sibTrans" cxnId="{7266E5C9-7F52-464C-9E30-486BF4C3757C}">
      <dgm:prSet/>
      <dgm:spPr/>
      <dgm:t>
        <a:bodyPr/>
        <a:lstStyle/>
        <a:p>
          <a:endParaRPr lang="it-IT"/>
        </a:p>
      </dgm:t>
    </dgm:pt>
    <dgm:pt modelId="{ADC05C5A-3AA6-401B-AE8E-09CB9F7A71A8}">
      <dgm:prSet phldrT="[Testo]"/>
      <dgm:spPr/>
      <dgm:t>
        <a:bodyPr/>
        <a:lstStyle/>
        <a:p>
          <a:r>
            <a:rPr lang="it-IT" dirty="0" smtClean="0"/>
            <a:t>Result / outcome</a:t>
          </a:r>
          <a:endParaRPr lang="it-IT" dirty="0"/>
        </a:p>
      </dgm:t>
    </dgm:pt>
    <dgm:pt modelId="{62ABAB36-6366-42AA-AD09-206F1F327C0B}" type="parTrans" cxnId="{3FAE3706-AB6A-46F5-BF36-BE35F891DE04}">
      <dgm:prSet/>
      <dgm:spPr/>
      <dgm:t>
        <a:bodyPr/>
        <a:lstStyle/>
        <a:p>
          <a:endParaRPr lang="it-IT"/>
        </a:p>
      </dgm:t>
    </dgm:pt>
    <dgm:pt modelId="{49B48C2F-05A9-4637-80D6-232D5321DEDF}" type="sibTrans" cxnId="{3FAE3706-AB6A-46F5-BF36-BE35F891DE04}">
      <dgm:prSet/>
      <dgm:spPr/>
      <dgm:t>
        <a:bodyPr/>
        <a:lstStyle/>
        <a:p>
          <a:endParaRPr lang="it-IT"/>
        </a:p>
      </dgm:t>
    </dgm:pt>
    <dgm:pt modelId="{DAC48F69-169E-4B6A-86D1-7C6DF957A7F1}">
      <dgm:prSet/>
      <dgm:spPr/>
      <dgm:t>
        <a:bodyPr/>
        <a:lstStyle/>
        <a:p>
          <a:r>
            <a:rPr lang="it-IT" dirty="0" smtClean="0"/>
            <a:t>Impact</a:t>
          </a:r>
          <a:endParaRPr lang="it-IT" dirty="0"/>
        </a:p>
      </dgm:t>
    </dgm:pt>
    <dgm:pt modelId="{B6219CFC-AA17-4D4D-9FC2-E82418641740}" type="parTrans" cxnId="{25A43227-0FF3-4088-A4D9-DECDEF3D5013}">
      <dgm:prSet/>
      <dgm:spPr/>
      <dgm:t>
        <a:bodyPr/>
        <a:lstStyle/>
        <a:p>
          <a:endParaRPr lang="it-IT"/>
        </a:p>
      </dgm:t>
    </dgm:pt>
    <dgm:pt modelId="{A4DA4FED-4E89-46D0-B799-40E52EB82733}" type="sibTrans" cxnId="{25A43227-0FF3-4088-A4D9-DECDEF3D5013}">
      <dgm:prSet/>
      <dgm:spPr/>
      <dgm:t>
        <a:bodyPr/>
        <a:lstStyle/>
        <a:p>
          <a:endParaRPr lang="it-IT"/>
        </a:p>
      </dgm:t>
    </dgm:pt>
    <dgm:pt modelId="{3391321A-D4B2-470F-90BB-5ADF82E9EA04}">
      <dgm:prSet/>
      <dgm:spPr/>
      <dgm:t>
        <a:bodyPr/>
        <a:lstStyle/>
        <a:p>
          <a:r>
            <a:rPr lang="it-IT" dirty="0" smtClean="0"/>
            <a:t>Needs</a:t>
          </a:r>
          <a:endParaRPr lang="it-IT" dirty="0"/>
        </a:p>
      </dgm:t>
    </dgm:pt>
    <dgm:pt modelId="{ECA2584B-1D12-4F27-8F37-88A442AFA757}" type="parTrans" cxnId="{A82DAE44-30D4-4F26-9E1B-AFAF6904CCD5}">
      <dgm:prSet/>
      <dgm:spPr/>
      <dgm:t>
        <a:bodyPr/>
        <a:lstStyle/>
        <a:p>
          <a:endParaRPr lang="it-IT"/>
        </a:p>
      </dgm:t>
    </dgm:pt>
    <dgm:pt modelId="{3B1A56FA-DADA-4CD8-A9DA-D888D4A0DC19}" type="sibTrans" cxnId="{A82DAE44-30D4-4F26-9E1B-AFAF6904CCD5}">
      <dgm:prSet/>
      <dgm:spPr/>
      <dgm:t>
        <a:bodyPr/>
        <a:lstStyle/>
        <a:p>
          <a:endParaRPr lang="it-IT"/>
        </a:p>
      </dgm:t>
    </dgm:pt>
    <dgm:pt modelId="{367DE362-B4B8-44C8-A446-6A4E336E702C}" type="pres">
      <dgm:prSet presAssocID="{CA4ED6C3-A7B5-48F7-AD92-7F9BCE81D34F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3E742406-7685-41AE-B062-43EB79E154F5}" type="pres">
      <dgm:prSet presAssocID="{3391321A-D4B2-470F-90BB-5ADF82E9EA04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4F3A26F-CFEF-4AE8-A496-50DFD052A503}" type="pres">
      <dgm:prSet presAssocID="{3B1A56FA-DADA-4CD8-A9DA-D888D4A0DC19}" presName="sibTrans" presStyleLbl="sibTrans2D1" presStyleIdx="0" presStyleCnt="4"/>
      <dgm:spPr/>
      <dgm:t>
        <a:bodyPr/>
        <a:lstStyle/>
        <a:p>
          <a:endParaRPr lang="it-IT"/>
        </a:p>
      </dgm:t>
    </dgm:pt>
    <dgm:pt modelId="{2A262388-A60A-4B9E-B555-7F8525E222CC}" type="pres">
      <dgm:prSet presAssocID="{3B1A56FA-DADA-4CD8-A9DA-D888D4A0DC19}" presName="connectorText" presStyleLbl="sibTrans2D1" presStyleIdx="0" presStyleCnt="4"/>
      <dgm:spPr/>
      <dgm:t>
        <a:bodyPr/>
        <a:lstStyle/>
        <a:p>
          <a:endParaRPr lang="it-IT"/>
        </a:p>
      </dgm:t>
    </dgm:pt>
    <dgm:pt modelId="{88E341C8-5140-4F67-81CB-3A92D014C038}" type="pres">
      <dgm:prSet presAssocID="{BD983357-B8EC-49DF-BB28-8188BCB40466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8D5E773-7A1F-4E5E-9380-FDD3AFB7205D}" type="pres">
      <dgm:prSet presAssocID="{089C891E-7698-40B4-AF15-F2F2AFCE69DE}" presName="sibTrans" presStyleLbl="sibTrans2D1" presStyleIdx="1" presStyleCnt="4"/>
      <dgm:spPr/>
      <dgm:t>
        <a:bodyPr/>
        <a:lstStyle/>
        <a:p>
          <a:endParaRPr lang="it-IT"/>
        </a:p>
      </dgm:t>
    </dgm:pt>
    <dgm:pt modelId="{B8FDA084-7270-4949-8393-4C81DB07DE5F}" type="pres">
      <dgm:prSet presAssocID="{089C891E-7698-40B4-AF15-F2F2AFCE69DE}" presName="connectorText" presStyleLbl="sibTrans2D1" presStyleIdx="1" presStyleCnt="4"/>
      <dgm:spPr/>
      <dgm:t>
        <a:bodyPr/>
        <a:lstStyle/>
        <a:p>
          <a:endParaRPr lang="it-IT"/>
        </a:p>
      </dgm:t>
    </dgm:pt>
    <dgm:pt modelId="{45BA9D1E-BC0B-40A9-96C8-B65D5D462CAE}" type="pres">
      <dgm:prSet presAssocID="{85F0F868-8F10-4FAF-BC8D-7A6453B366BE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3BAADF7-FD2C-4425-A106-DBFE7385C146}" type="pres">
      <dgm:prSet presAssocID="{FC9FEA37-8009-4895-8457-6370532F8D91}" presName="sibTrans" presStyleLbl="sibTrans2D1" presStyleIdx="2" presStyleCnt="4"/>
      <dgm:spPr/>
      <dgm:t>
        <a:bodyPr/>
        <a:lstStyle/>
        <a:p>
          <a:endParaRPr lang="it-IT"/>
        </a:p>
      </dgm:t>
    </dgm:pt>
    <dgm:pt modelId="{5E3F950B-8F8A-4F5F-BD95-6AC5F2D55551}" type="pres">
      <dgm:prSet presAssocID="{FC9FEA37-8009-4895-8457-6370532F8D91}" presName="connectorText" presStyleLbl="sibTrans2D1" presStyleIdx="2" presStyleCnt="4"/>
      <dgm:spPr/>
      <dgm:t>
        <a:bodyPr/>
        <a:lstStyle/>
        <a:p>
          <a:endParaRPr lang="it-IT"/>
        </a:p>
      </dgm:t>
    </dgm:pt>
    <dgm:pt modelId="{764FA8BD-7C80-4493-AE5A-5FC9D14B63E5}" type="pres">
      <dgm:prSet presAssocID="{ADC05C5A-3AA6-401B-AE8E-09CB9F7A71A8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C3F339C5-D457-492D-A01B-C64E5ED59413}" type="pres">
      <dgm:prSet presAssocID="{49B48C2F-05A9-4637-80D6-232D5321DEDF}" presName="sibTrans" presStyleLbl="sibTrans2D1" presStyleIdx="3" presStyleCnt="4"/>
      <dgm:spPr/>
      <dgm:t>
        <a:bodyPr/>
        <a:lstStyle/>
        <a:p>
          <a:endParaRPr lang="it-IT"/>
        </a:p>
      </dgm:t>
    </dgm:pt>
    <dgm:pt modelId="{DE2C99B2-918F-40F7-8CCC-6A5C9C0FC492}" type="pres">
      <dgm:prSet presAssocID="{49B48C2F-05A9-4637-80D6-232D5321DEDF}" presName="connectorText" presStyleLbl="sibTrans2D1" presStyleIdx="3" presStyleCnt="4"/>
      <dgm:spPr/>
      <dgm:t>
        <a:bodyPr/>
        <a:lstStyle/>
        <a:p>
          <a:endParaRPr lang="it-IT"/>
        </a:p>
      </dgm:t>
    </dgm:pt>
    <dgm:pt modelId="{D356B162-4A16-4CB1-96DF-E7B62F0ED88C}" type="pres">
      <dgm:prSet presAssocID="{DAC48F69-169E-4B6A-86D1-7C6DF957A7F1}" presName="node" presStyleLbl="node1" presStyleIdx="4" presStyleCnt="5" custLinFactY="35668" custLinFactNeighborX="74" custLinFactNeighborY="100000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8F4C57BE-BCE7-48E5-AF76-1120841E13B2}" type="presOf" srcId="{089C891E-7698-40B4-AF15-F2F2AFCE69DE}" destId="{B8D5E773-7A1F-4E5E-9380-FDD3AFB7205D}" srcOrd="0" destOrd="0" presId="urn:microsoft.com/office/officeart/2005/8/layout/process2"/>
    <dgm:cxn modelId="{7266E5C9-7F52-464C-9E30-486BF4C3757C}" srcId="{CA4ED6C3-A7B5-48F7-AD92-7F9BCE81D34F}" destId="{85F0F868-8F10-4FAF-BC8D-7A6453B366BE}" srcOrd="2" destOrd="0" parTransId="{A1ADA004-A0BE-474B-833A-0321B6ED5401}" sibTransId="{FC9FEA37-8009-4895-8457-6370532F8D91}"/>
    <dgm:cxn modelId="{F4AFDD82-D298-43DA-A58D-A2D7CC769D0C}" srcId="{CA4ED6C3-A7B5-48F7-AD92-7F9BCE81D34F}" destId="{BD983357-B8EC-49DF-BB28-8188BCB40466}" srcOrd="1" destOrd="0" parTransId="{2ED62B3E-D2F1-42E5-9001-1BFBBCC92197}" sibTransId="{089C891E-7698-40B4-AF15-F2F2AFCE69DE}"/>
    <dgm:cxn modelId="{B9072D76-601B-453C-B10F-2098469A12DB}" type="presOf" srcId="{3B1A56FA-DADA-4CD8-A9DA-D888D4A0DC19}" destId="{84F3A26F-CFEF-4AE8-A496-50DFD052A503}" srcOrd="0" destOrd="0" presId="urn:microsoft.com/office/officeart/2005/8/layout/process2"/>
    <dgm:cxn modelId="{A6E3D61D-9F39-4C5C-9998-0EDC9DAC5225}" type="presOf" srcId="{DAC48F69-169E-4B6A-86D1-7C6DF957A7F1}" destId="{D356B162-4A16-4CB1-96DF-E7B62F0ED88C}" srcOrd="0" destOrd="0" presId="urn:microsoft.com/office/officeart/2005/8/layout/process2"/>
    <dgm:cxn modelId="{56F8F5FD-2EB1-45EE-80F1-66A6F809BE12}" type="presOf" srcId="{85F0F868-8F10-4FAF-BC8D-7A6453B366BE}" destId="{45BA9D1E-BC0B-40A9-96C8-B65D5D462CAE}" srcOrd="0" destOrd="0" presId="urn:microsoft.com/office/officeart/2005/8/layout/process2"/>
    <dgm:cxn modelId="{A82DAE44-30D4-4F26-9E1B-AFAF6904CCD5}" srcId="{CA4ED6C3-A7B5-48F7-AD92-7F9BCE81D34F}" destId="{3391321A-D4B2-470F-90BB-5ADF82E9EA04}" srcOrd="0" destOrd="0" parTransId="{ECA2584B-1D12-4F27-8F37-88A442AFA757}" sibTransId="{3B1A56FA-DADA-4CD8-A9DA-D888D4A0DC19}"/>
    <dgm:cxn modelId="{5731503E-95EE-488D-8583-F57A6BDC6E7B}" type="presOf" srcId="{3391321A-D4B2-470F-90BB-5ADF82E9EA04}" destId="{3E742406-7685-41AE-B062-43EB79E154F5}" srcOrd="0" destOrd="0" presId="urn:microsoft.com/office/officeart/2005/8/layout/process2"/>
    <dgm:cxn modelId="{3FAE3706-AB6A-46F5-BF36-BE35F891DE04}" srcId="{CA4ED6C3-A7B5-48F7-AD92-7F9BCE81D34F}" destId="{ADC05C5A-3AA6-401B-AE8E-09CB9F7A71A8}" srcOrd="3" destOrd="0" parTransId="{62ABAB36-6366-42AA-AD09-206F1F327C0B}" sibTransId="{49B48C2F-05A9-4637-80D6-232D5321DEDF}"/>
    <dgm:cxn modelId="{25A43227-0FF3-4088-A4D9-DECDEF3D5013}" srcId="{CA4ED6C3-A7B5-48F7-AD92-7F9BCE81D34F}" destId="{DAC48F69-169E-4B6A-86D1-7C6DF957A7F1}" srcOrd="4" destOrd="0" parTransId="{B6219CFC-AA17-4D4D-9FC2-E82418641740}" sibTransId="{A4DA4FED-4E89-46D0-B799-40E52EB82733}"/>
    <dgm:cxn modelId="{BD705C0B-0AAC-4F6E-A392-C549AC0E0461}" type="presOf" srcId="{089C891E-7698-40B4-AF15-F2F2AFCE69DE}" destId="{B8FDA084-7270-4949-8393-4C81DB07DE5F}" srcOrd="1" destOrd="0" presId="urn:microsoft.com/office/officeart/2005/8/layout/process2"/>
    <dgm:cxn modelId="{EFB06099-97AB-4609-9A8B-540257CF4F42}" type="presOf" srcId="{CA4ED6C3-A7B5-48F7-AD92-7F9BCE81D34F}" destId="{367DE362-B4B8-44C8-A446-6A4E336E702C}" srcOrd="0" destOrd="0" presId="urn:microsoft.com/office/officeart/2005/8/layout/process2"/>
    <dgm:cxn modelId="{4B623990-CE97-42E1-92B6-532BA8446979}" type="presOf" srcId="{FC9FEA37-8009-4895-8457-6370532F8D91}" destId="{43BAADF7-FD2C-4425-A106-DBFE7385C146}" srcOrd="0" destOrd="0" presId="urn:microsoft.com/office/officeart/2005/8/layout/process2"/>
    <dgm:cxn modelId="{71A5CD08-C1D2-4628-973A-D85E10C07D0C}" type="presOf" srcId="{FC9FEA37-8009-4895-8457-6370532F8D91}" destId="{5E3F950B-8F8A-4F5F-BD95-6AC5F2D55551}" srcOrd="1" destOrd="0" presId="urn:microsoft.com/office/officeart/2005/8/layout/process2"/>
    <dgm:cxn modelId="{932D6EC5-EAE3-4039-894E-848347651A67}" type="presOf" srcId="{49B48C2F-05A9-4637-80D6-232D5321DEDF}" destId="{DE2C99B2-918F-40F7-8CCC-6A5C9C0FC492}" srcOrd="1" destOrd="0" presId="urn:microsoft.com/office/officeart/2005/8/layout/process2"/>
    <dgm:cxn modelId="{F660C876-46E0-4016-9EB1-ECEC1B0AF6D3}" type="presOf" srcId="{49B48C2F-05A9-4637-80D6-232D5321DEDF}" destId="{C3F339C5-D457-492D-A01B-C64E5ED59413}" srcOrd="0" destOrd="0" presId="urn:microsoft.com/office/officeart/2005/8/layout/process2"/>
    <dgm:cxn modelId="{EFEEAA19-B1DD-4BCB-823B-9FBE5CC507F6}" type="presOf" srcId="{BD983357-B8EC-49DF-BB28-8188BCB40466}" destId="{88E341C8-5140-4F67-81CB-3A92D014C038}" srcOrd="0" destOrd="0" presId="urn:microsoft.com/office/officeart/2005/8/layout/process2"/>
    <dgm:cxn modelId="{4F816923-0793-44B9-93E1-225F979D46E0}" type="presOf" srcId="{3B1A56FA-DADA-4CD8-A9DA-D888D4A0DC19}" destId="{2A262388-A60A-4B9E-B555-7F8525E222CC}" srcOrd="1" destOrd="0" presId="urn:microsoft.com/office/officeart/2005/8/layout/process2"/>
    <dgm:cxn modelId="{FDE1ECC9-6CE5-4514-848B-49708229D119}" type="presOf" srcId="{ADC05C5A-3AA6-401B-AE8E-09CB9F7A71A8}" destId="{764FA8BD-7C80-4493-AE5A-5FC9D14B63E5}" srcOrd="0" destOrd="0" presId="urn:microsoft.com/office/officeart/2005/8/layout/process2"/>
    <dgm:cxn modelId="{8D263B1F-95A0-479D-A5DF-6F147CED4BD7}" type="presParOf" srcId="{367DE362-B4B8-44C8-A446-6A4E336E702C}" destId="{3E742406-7685-41AE-B062-43EB79E154F5}" srcOrd="0" destOrd="0" presId="urn:microsoft.com/office/officeart/2005/8/layout/process2"/>
    <dgm:cxn modelId="{112F2500-BCFB-49DF-8383-7226BAB54C9C}" type="presParOf" srcId="{367DE362-B4B8-44C8-A446-6A4E336E702C}" destId="{84F3A26F-CFEF-4AE8-A496-50DFD052A503}" srcOrd="1" destOrd="0" presId="urn:microsoft.com/office/officeart/2005/8/layout/process2"/>
    <dgm:cxn modelId="{392FE02D-B82C-491E-945A-59A4D4B7A20D}" type="presParOf" srcId="{84F3A26F-CFEF-4AE8-A496-50DFD052A503}" destId="{2A262388-A60A-4B9E-B555-7F8525E222CC}" srcOrd="0" destOrd="0" presId="urn:microsoft.com/office/officeart/2005/8/layout/process2"/>
    <dgm:cxn modelId="{26A54DD1-3C4A-4AD7-B69C-A80D218781A1}" type="presParOf" srcId="{367DE362-B4B8-44C8-A446-6A4E336E702C}" destId="{88E341C8-5140-4F67-81CB-3A92D014C038}" srcOrd="2" destOrd="0" presId="urn:microsoft.com/office/officeart/2005/8/layout/process2"/>
    <dgm:cxn modelId="{C7D67B59-3F47-4CF2-BA9F-B3B5F9311F23}" type="presParOf" srcId="{367DE362-B4B8-44C8-A446-6A4E336E702C}" destId="{B8D5E773-7A1F-4E5E-9380-FDD3AFB7205D}" srcOrd="3" destOrd="0" presId="urn:microsoft.com/office/officeart/2005/8/layout/process2"/>
    <dgm:cxn modelId="{008759DF-F42B-4838-8BBA-DAD9A1C0E9C3}" type="presParOf" srcId="{B8D5E773-7A1F-4E5E-9380-FDD3AFB7205D}" destId="{B8FDA084-7270-4949-8393-4C81DB07DE5F}" srcOrd="0" destOrd="0" presId="urn:microsoft.com/office/officeart/2005/8/layout/process2"/>
    <dgm:cxn modelId="{068C7224-B1C1-43EF-AE38-347D13D9C48A}" type="presParOf" srcId="{367DE362-B4B8-44C8-A446-6A4E336E702C}" destId="{45BA9D1E-BC0B-40A9-96C8-B65D5D462CAE}" srcOrd="4" destOrd="0" presId="urn:microsoft.com/office/officeart/2005/8/layout/process2"/>
    <dgm:cxn modelId="{4CC6B61C-1739-496D-BE2F-A5EF4CB53F6A}" type="presParOf" srcId="{367DE362-B4B8-44C8-A446-6A4E336E702C}" destId="{43BAADF7-FD2C-4425-A106-DBFE7385C146}" srcOrd="5" destOrd="0" presId="urn:microsoft.com/office/officeart/2005/8/layout/process2"/>
    <dgm:cxn modelId="{2B347197-8E4E-4B8F-805C-5D5884E759B5}" type="presParOf" srcId="{43BAADF7-FD2C-4425-A106-DBFE7385C146}" destId="{5E3F950B-8F8A-4F5F-BD95-6AC5F2D55551}" srcOrd="0" destOrd="0" presId="urn:microsoft.com/office/officeart/2005/8/layout/process2"/>
    <dgm:cxn modelId="{868680FE-64DB-4CD7-AA9D-34174FF58DAF}" type="presParOf" srcId="{367DE362-B4B8-44C8-A446-6A4E336E702C}" destId="{764FA8BD-7C80-4493-AE5A-5FC9D14B63E5}" srcOrd="6" destOrd="0" presId="urn:microsoft.com/office/officeart/2005/8/layout/process2"/>
    <dgm:cxn modelId="{198B2CAA-D058-45C5-88CF-7A9A759CCAEE}" type="presParOf" srcId="{367DE362-B4B8-44C8-A446-6A4E336E702C}" destId="{C3F339C5-D457-492D-A01B-C64E5ED59413}" srcOrd="7" destOrd="0" presId="urn:microsoft.com/office/officeart/2005/8/layout/process2"/>
    <dgm:cxn modelId="{9CECF788-2983-45FF-BC91-A0D0FBDE851F}" type="presParOf" srcId="{C3F339C5-D457-492D-A01B-C64E5ED59413}" destId="{DE2C99B2-918F-40F7-8CCC-6A5C9C0FC492}" srcOrd="0" destOrd="0" presId="urn:microsoft.com/office/officeart/2005/8/layout/process2"/>
    <dgm:cxn modelId="{9F908F1E-E690-4FB2-A457-12DD46BF38C7}" type="presParOf" srcId="{367DE362-B4B8-44C8-A446-6A4E336E702C}" destId="{D356B162-4A16-4CB1-96DF-E7B62F0ED88C}" srcOrd="8" destOrd="0" presId="urn:microsoft.com/office/officeart/2005/8/layout/process2"/>
  </dgm:cxnLst>
  <dgm:bg>
    <a:noFill/>
  </dgm:bg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A4ED6C3-A7B5-48F7-AD92-7F9BCE81D34F}" type="doc">
      <dgm:prSet loTypeId="urn:microsoft.com/office/officeart/2005/8/layout/process2" loCatId="process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it-IT"/>
        </a:p>
      </dgm:t>
    </dgm:pt>
    <dgm:pt modelId="{BD983357-B8EC-49DF-BB28-8188BCB40466}">
      <dgm:prSet phldrT="[Testo]"/>
      <dgm:spPr/>
      <dgm:t>
        <a:bodyPr/>
        <a:lstStyle/>
        <a:p>
          <a:r>
            <a:rPr lang="it-IT" dirty="0" smtClean="0"/>
            <a:t>Resources (inputs)</a:t>
          </a:r>
          <a:endParaRPr lang="it-IT" dirty="0"/>
        </a:p>
      </dgm:t>
    </dgm:pt>
    <dgm:pt modelId="{2ED62B3E-D2F1-42E5-9001-1BFBBCC92197}" type="parTrans" cxnId="{F4AFDD82-D298-43DA-A58D-A2D7CC769D0C}">
      <dgm:prSet/>
      <dgm:spPr/>
      <dgm:t>
        <a:bodyPr/>
        <a:lstStyle/>
        <a:p>
          <a:endParaRPr lang="it-IT"/>
        </a:p>
      </dgm:t>
    </dgm:pt>
    <dgm:pt modelId="{089C891E-7698-40B4-AF15-F2F2AFCE69DE}" type="sibTrans" cxnId="{F4AFDD82-D298-43DA-A58D-A2D7CC769D0C}">
      <dgm:prSet/>
      <dgm:spPr/>
      <dgm:t>
        <a:bodyPr/>
        <a:lstStyle/>
        <a:p>
          <a:endParaRPr lang="it-IT"/>
        </a:p>
      </dgm:t>
    </dgm:pt>
    <dgm:pt modelId="{85F0F868-8F10-4FAF-BC8D-7A6453B366BE}">
      <dgm:prSet phldrT="[Testo]"/>
      <dgm:spPr/>
      <dgm:t>
        <a:bodyPr/>
        <a:lstStyle/>
        <a:p>
          <a:r>
            <a:rPr lang="it-IT" dirty="0" smtClean="0"/>
            <a:t>Realisation (output)</a:t>
          </a:r>
          <a:endParaRPr lang="it-IT" dirty="0"/>
        </a:p>
      </dgm:t>
    </dgm:pt>
    <dgm:pt modelId="{A1ADA004-A0BE-474B-833A-0321B6ED5401}" type="parTrans" cxnId="{7266E5C9-7F52-464C-9E30-486BF4C3757C}">
      <dgm:prSet/>
      <dgm:spPr/>
      <dgm:t>
        <a:bodyPr/>
        <a:lstStyle/>
        <a:p>
          <a:endParaRPr lang="it-IT"/>
        </a:p>
      </dgm:t>
    </dgm:pt>
    <dgm:pt modelId="{FC9FEA37-8009-4895-8457-6370532F8D91}" type="sibTrans" cxnId="{7266E5C9-7F52-464C-9E30-486BF4C3757C}">
      <dgm:prSet/>
      <dgm:spPr/>
      <dgm:t>
        <a:bodyPr/>
        <a:lstStyle/>
        <a:p>
          <a:endParaRPr lang="it-IT"/>
        </a:p>
      </dgm:t>
    </dgm:pt>
    <dgm:pt modelId="{ADC05C5A-3AA6-401B-AE8E-09CB9F7A71A8}">
      <dgm:prSet phldrT="[Testo]"/>
      <dgm:spPr/>
      <dgm:t>
        <a:bodyPr/>
        <a:lstStyle/>
        <a:p>
          <a:r>
            <a:rPr lang="it-IT" dirty="0" smtClean="0"/>
            <a:t>Result / outcome</a:t>
          </a:r>
          <a:endParaRPr lang="it-IT" dirty="0"/>
        </a:p>
      </dgm:t>
    </dgm:pt>
    <dgm:pt modelId="{62ABAB36-6366-42AA-AD09-206F1F327C0B}" type="parTrans" cxnId="{3FAE3706-AB6A-46F5-BF36-BE35F891DE04}">
      <dgm:prSet/>
      <dgm:spPr/>
      <dgm:t>
        <a:bodyPr/>
        <a:lstStyle/>
        <a:p>
          <a:endParaRPr lang="it-IT"/>
        </a:p>
      </dgm:t>
    </dgm:pt>
    <dgm:pt modelId="{49B48C2F-05A9-4637-80D6-232D5321DEDF}" type="sibTrans" cxnId="{3FAE3706-AB6A-46F5-BF36-BE35F891DE04}">
      <dgm:prSet/>
      <dgm:spPr/>
      <dgm:t>
        <a:bodyPr/>
        <a:lstStyle/>
        <a:p>
          <a:endParaRPr lang="it-IT"/>
        </a:p>
      </dgm:t>
    </dgm:pt>
    <dgm:pt modelId="{DAC48F69-169E-4B6A-86D1-7C6DF957A7F1}">
      <dgm:prSet/>
      <dgm:spPr/>
      <dgm:t>
        <a:bodyPr/>
        <a:lstStyle/>
        <a:p>
          <a:r>
            <a:rPr lang="it-IT" dirty="0" smtClean="0"/>
            <a:t>Impact</a:t>
          </a:r>
          <a:endParaRPr lang="it-IT" dirty="0"/>
        </a:p>
      </dgm:t>
    </dgm:pt>
    <dgm:pt modelId="{B6219CFC-AA17-4D4D-9FC2-E82418641740}" type="parTrans" cxnId="{25A43227-0FF3-4088-A4D9-DECDEF3D5013}">
      <dgm:prSet/>
      <dgm:spPr/>
      <dgm:t>
        <a:bodyPr/>
        <a:lstStyle/>
        <a:p>
          <a:endParaRPr lang="it-IT"/>
        </a:p>
      </dgm:t>
    </dgm:pt>
    <dgm:pt modelId="{A4DA4FED-4E89-46D0-B799-40E52EB82733}" type="sibTrans" cxnId="{25A43227-0FF3-4088-A4D9-DECDEF3D5013}">
      <dgm:prSet/>
      <dgm:spPr/>
      <dgm:t>
        <a:bodyPr/>
        <a:lstStyle/>
        <a:p>
          <a:endParaRPr lang="it-IT"/>
        </a:p>
      </dgm:t>
    </dgm:pt>
    <dgm:pt modelId="{3391321A-D4B2-470F-90BB-5ADF82E9EA04}">
      <dgm:prSet/>
      <dgm:spPr/>
      <dgm:t>
        <a:bodyPr/>
        <a:lstStyle/>
        <a:p>
          <a:r>
            <a:rPr lang="it-IT" dirty="0" smtClean="0"/>
            <a:t>Needs</a:t>
          </a:r>
          <a:endParaRPr lang="it-IT" dirty="0"/>
        </a:p>
      </dgm:t>
    </dgm:pt>
    <dgm:pt modelId="{ECA2584B-1D12-4F27-8F37-88A442AFA757}" type="parTrans" cxnId="{A82DAE44-30D4-4F26-9E1B-AFAF6904CCD5}">
      <dgm:prSet/>
      <dgm:spPr/>
      <dgm:t>
        <a:bodyPr/>
        <a:lstStyle/>
        <a:p>
          <a:endParaRPr lang="it-IT"/>
        </a:p>
      </dgm:t>
    </dgm:pt>
    <dgm:pt modelId="{3B1A56FA-DADA-4CD8-A9DA-D888D4A0DC19}" type="sibTrans" cxnId="{A82DAE44-30D4-4F26-9E1B-AFAF6904CCD5}">
      <dgm:prSet/>
      <dgm:spPr/>
      <dgm:t>
        <a:bodyPr/>
        <a:lstStyle/>
        <a:p>
          <a:endParaRPr lang="it-IT"/>
        </a:p>
      </dgm:t>
    </dgm:pt>
    <dgm:pt modelId="{367DE362-B4B8-44C8-A446-6A4E336E702C}" type="pres">
      <dgm:prSet presAssocID="{CA4ED6C3-A7B5-48F7-AD92-7F9BCE81D34F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3E742406-7685-41AE-B062-43EB79E154F5}" type="pres">
      <dgm:prSet presAssocID="{3391321A-D4B2-470F-90BB-5ADF82E9EA04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4F3A26F-CFEF-4AE8-A496-50DFD052A503}" type="pres">
      <dgm:prSet presAssocID="{3B1A56FA-DADA-4CD8-A9DA-D888D4A0DC19}" presName="sibTrans" presStyleLbl="sibTrans2D1" presStyleIdx="0" presStyleCnt="4"/>
      <dgm:spPr/>
      <dgm:t>
        <a:bodyPr/>
        <a:lstStyle/>
        <a:p>
          <a:endParaRPr lang="it-IT"/>
        </a:p>
      </dgm:t>
    </dgm:pt>
    <dgm:pt modelId="{2A262388-A60A-4B9E-B555-7F8525E222CC}" type="pres">
      <dgm:prSet presAssocID="{3B1A56FA-DADA-4CD8-A9DA-D888D4A0DC19}" presName="connectorText" presStyleLbl="sibTrans2D1" presStyleIdx="0" presStyleCnt="4"/>
      <dgm:spPr/>
      <dgm:t>
        <a:bodyPr/>
        <a:lstStyle/>
        <a:p>
          <a:endParaRPr lang="it-IT"/>
        </a:p>
      </dgm:t>
    </dgm:pt>
    <dgm:pt modelId="{88E341C8-5140-4F67-81CB-3A92D014C038}" type="pres">
      <dgm:prSet presAssocID="{BD983357-B8EC-49DF-BB28-8188BCB40466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8D5E773-7A1F-4E5E-9380-FDD3AFB7205D}" type="pres">
      <dgm:prSet presAssocID="{089C891E-7698-40B4-AF15-F2F2AFCE69DE}" presName="sibTrans" presStyleLbl="sibTrans2D1" presStyleIdx="1" presStyleCnt="4"/>
      <dgm:spPr/>
      <dgm:t>
        <a:bodyPr/>
        <a:lstStyle/>
        <a:p>
          <a:endParaRPr lang="it-IT"/>
        </a:p>
      </dgm:t>
    </dgm:pt>
    <dgm:pt modelId="{B8FDA084-7270-4949-8393-4C81DB07DE5F}" type="pres">
      <dgm:prSet presAssocID="{089C891E-7698-40B4-AF15-F2F2AFCE69DE}" presName="connectorText" presStyleLbl="sibTrans2D1" presStyleIdx="1" presStyleCnt="4"/>
      <dgm:spPr/>
      <dgm:t>
        <a:bodyPr/>
        <a:lstStyle/>
        <a:p>
          <a:endParaRPr lang="it-IT"/>
        </a:p>
      </dgm:t>
    </dgm:pt>
    <dgm:pt modelId="{45BA9D1E-BC0B-40A9-96C8-B65D5D462CAE}" type="pres">
      <dgm:prSet presAssocID="{85F0F868-8F10-4FAF-BC8D-7A6453B366BE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3BAADF7-FD2C-4425-A106-DBFE7385C146}" type="pres">
      <dgm:prSet presAssocID="{FC9FEA37-8009-4895-8457-6370532F8D91}" presName="sibTrans" presStyleLbl="sibTrans2D1" presStyleIdx="2" presStyleCnt="4"/>
      <dgm:spPr/>
      <dgm:t>
        <a:bodyPr/>
        <a:lstStyle/>
        <a:p>
          <a:endParaRPr lang="it-IT"/>
        </a:p>
      </dgm:t>
    </dgm:pt>
    <dgm:pt modelId="{5E3F950B-8F8A-4F5F-BD95-6AC5F2D55551}" type="pres">
      <dgm:prSet presAssocID="{FC9FEA37-8009-4895-8457-6370532F8D91}" presName="connectorText" presStyleLbl="sibTrans2D1" presStyleIdx="2" presStyleCnt="4"/>
      <dgm:spPr/>
      <dgm:t>
        <a:bodyPr/>
        <a:lstStyle/>
        <a:p>
          <a:endParaRPr lang="it-IT"/>
        </a:p>
      </dgm:t>
    </dgm:pt>
    <dgm:pt modelId="{764FA8BD-7C80-4493-AE5A-5FC9D14B63E5}" type="pres">
      <dgm:prSet presAssocID="{ADC05C5A-3AA6-401B-AE8E-09CB9F7A71A8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C3F339C5-D457-492D-A01B-C64E5ED59413}" type="pres">
      <dgm:prSet presAssocID="{49B48C2F-05A9-4637-80D6-232D5321DEDF}" presName="sibTrans" presStyleLbl="sibTrans2D1" presStyleIdx="3" presStyleCnt="4"/>
      <dgm:spPr/>
      <dgm:t>
        <a:bodyPr/>
        <a:lstStyle/>
        <a:p>
          <a:endParaRPr lang="it-IT"/>
        </a:p>
      </dgm:t>
    </dgm:pt>
    <dgm:pt modelId="{DE2C99B2-918F-40F7-8CCC-6A5C9C0FC492}" type="pres">
      <dgm:prSet presAssocID="{49B48C2F-05A9-4637-80D6-232D5321DEDF}" presName="connectorText" presStyleLbl="sibTrans2D1" presStyleIdx="3" presStyleCnt="4"/>
      <dgm:spPr/>
      <dgm:t>
        <a:bodyPr/>
        <a:lstStyle/>
        <a:p>
          <a:endParaRPr lang="it-IT"/>
        </a:p>
      </dgm:t>
    </dgm:pt>
    <dgm:pt modelId="{D356B162-4A16-4CB1-96DF-E7B62F0ED88C}" type="pres">
      <dgm:prSet presAssocID="{DAC48F69-169E-4B6A-86D1-7C6DF957A7F1}" presName="node" presStyleLbl="node1" presStyleIdx="4" presStyleCnt="5" custLinFactY="35668" custLinFactNeighborX="74" custLinFactNeighborY="100000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7266E5C9-7F52-464C-9E30-486BF4C3757C}" srcId="{CA4ED6C3-A7B5-48F7-AD92-7F9BCE81D34F}" destId="{85F0F868-8F10-4FAF-BC8D-7A6453B366BE}" srcOrd="2" destOrd="0" parTransId="{A1ADA004-A0BE-474B-833A-0321B6ED5401}" sibTransId="{FC9FEA37-8009-4895-8457-6370532F8D91}"/>
    <dgm:cxn modelId="{49B9C1D8-A47A-4D71-BB99-F3814F621314}" type="presOf" srcId="{089C891E-7698-40B4-AF15-F2F2AFCE69DE}" destId="{B8D5E773-7A1F-4E5E-9380-FDD3AFB7205D}" srcOrd="0" destOrd="0" presId="urn:microsoft.com/office/officeart/2005/8/layout/process2"/>
    <dgm:cxn modelId="{F4AFDD82-D298-43DA-A58D-A2D7CC769D0C}" srcId="{CA4ED6C3-A7B5-48F7-AD92-7F9BCE81D34F}" destId="{BD983357-B8EC-49DF-BB28-8188BCB40466}" srcOrd="1" destOrd="0" parTransId="{2ED62B3E-D2F1-42E5-9001-1BFBBCC92197}" sibTransId="{089C891E-7698-40B4-AF15-F2F2AFCE69DE}"/>
    <dgm:cxn modelId="{7987A5DF-D717-4A42-8BC9-90FFBD5C594B}" type="presOf" srcId="{85F0F868-8F10-4FAF-BC8D-7A6453B366BE}" destId="{45BA9D1E-BC0B-40A9-96C8-B65D5D462CAE}" srcOrd="0" destOrd="0" presId="urn:microsoft.com/office/officeart/2005/8/layout/process2"/>
    <dgm:cxn modelId="{C2C4EA37-DC00-419B-9559-692C988D55D7}" type="presOf" srcId="{ADC05C5A-3AA6-401B-AE8E-09CB9F7A71A8}" destId="{764FA8BD-7C80-4493-AE5A-5FC9D14B63E5}" srcOrd="0" destOrd="0" presId="urn:microsoft.com/office/officeart/2005/8/layout/process2"/>
    <dgm:cxn modelId="{AA530CE4-3708-47E0-AC87-34955A8C2320}" type="presOf" srcId="{FC9FEA37-8009-4895-8457-6370532F8D91}" destId="{43BAADF7-FD2C-4425-A106-DBFE7385C146}" srcOrd="0" destOrd="0" presId="urn:microsoft.com/office/officeart/2005/8/layout/process2"/>
    <dgm:cxn modelId="{CAF94D38-E5B4-45EC-9B94-F05D4E97E23E}" type="presOf" srcId="{DAC48F69-169E-4B6A-86D1-7C6DF957A7F1}" destId="{D356B162-4A16-4CB1-96DF-E7B62F0ED88C}" srcOrd="0" destOrd="0" presId="urn:microsoft.com/office/officeart/2005/8/layout/process2"/>
    <dgm:cxn modelId="{71E8EC9B-C8DF-4D8E-82B5-E6353ACB7F4B}" type="presOf" srcId="{3B1A56FA-DADA-4CD8-A9DA-D888D4A0DC19}" destId="{2A262388-A60A-4B9E-B555-7F8525E222CC}" srcOrd="1" destOrd="0" presId="urn:microsoft.com/office/officeart/2005/8/layout/process2"/>
    <dgm:cxn modelId="{0AE1E266-3617-4230-BFAB-5E261B7C257F}" type="presOf" srcId="{3B1A56FA-DADA-4CD8-A9DA-D888D4A0DC19}" destId="{84F3A26F-CFEF-4AE8-A496-50DFD052A503}" srcOrd="0" destOrd="0" presId="urn:microsoft.com/office/officeart/2005/8/layout/process2"/>
    <dgm:cxn modelId="{21E70336-4140-4946-83B9-3EB2CD7415E1}" type="presOf" srcId="{49B48C2F-05A9-4637-80D6-232D5321DEDF}" destId="{DE2C99B2-918F-40F7-8CCC-6A5C9C0FC492}" srcOrd="1" destOrd="0" presId="urn:microsoft.com/office/officeart/2005/8/layout/process2"/>
    <dgm:cxn modelId="{A82DAE44-30D4-4F26-9E1B-AFAF6904CCD5}" srcId="{CA4ED6C3-A7B5-48F7-AD92-7F9BCE81D34F}" destId="{3391321A-D4B2-470F-90BB-5ADF82E9EA04}" srcOrd="0" destOrd="0" parTransId="{ECA2584B-1D12-4F27-8F37-88A442AFA757}" sibTransId="{3B1A56FA-DADA-4CD8-A9DA-D888D4A0DC19}"/>
    <dgm:cxn modelId="{3FAE3706-AB6A-46F5-BF36-BE35F891DE04}" srcId="{CA4ED6C3-A7B5-48F7-AD92-7F9BCE81D34F}" destId="{ADC05C5A-3AA6-401B-AE8E-09CB9F7A71A8}" srcOrd="3" destOrd="0" parTransId="{62ABAB36-6366-42AA-AD09-206F1F327C0B}" sibTransId="{49B48C2F-05A9-4637-80D6-232D5321DEDF}"/>
    <dgm:cxn modelId="{6F2D4EB8-6ADA-4E94-8891-8687829B57BF}" type="presOf" srcId="{FC9FEA37-8009-4895-8457-6370532F8D91}" destId="{5E3F950B-8F8A-4F5F-BD95-6AC5F2D55551}" srcOrd="1" destOrd="0" presId="urn:microsoft.com/office/officeart/2005/8/layout/process2"/>
    <dgm:cxn modelId="{25A43227-0FF3-4088-A4D9-DECDEF3D5013}" srcId="{CA4ED6C3-A7B5-48F7-AD92-7F9BCE81D34F}" destId="{DAC48F69-169E-4B6A-86D1-7C6DF957A7F1}" srcOrd="4" destOrd="0" parTransId="{B6219CFC-AA17-4D4D-9FC2-E82418641740}" sibTransId="{A4DA4FED-4E89-46D0-B799-40E52EB82733}"/>
    <dgm:cxn modelId="{0D987656-09F2-4A1E-9632-1AB683FEB12F}" type="presOf" srcId="{3391321A-D4B2-470F-90BB-5ADF82E9EA04}" destId="{3E742406-7685-41AE-B062-43EB79E154F5}" srcOrd="0" destOrd="0" presId="urn:microsoft.com/office/officeart/2005/8/layout/process2"/>
    <dgm:cxn modelId="{CBB14B40-F41B-43EA-8D13-DC06F9A91859}" type="presOf" srcId="{CA4ED6C3-A7B5-48F7-AD92-7F9BCE81D34F}" destId="{367DE362-B4B8-44C8-A446-6A4E336E702C}" srcOrd="0" destOrd="0" presId="urn:microsoft.com/office/officeart/2005/8/layout/process2"/>
    <dgm:cxn modelId="{8EE5C0CF-B145-467D-9A0C-8D91100AD117}" type="presOf" srcId="{089C891E-7698-40B4-AF15-F2F2AFCE69DE}" destId="{B8FDA084-7270-4949-8393-4C81DB07DE5F}" srcOrd="1" destOrd="0" presId="urn:microsoft.com/office/officeart/2005/8/layout/process2"/>
    <dgm:cxn modelId="{9314C612-0D03-43D3-BD8D-DA05D375F341}" type="presOf" srcId="{BD983357-B8EC-49DF-BB28-8188BCB40466}" destId="{88E341C8-5140-4F67-81CB-3A92D014C038}" srcOrd="0" destOrd="0" presId="urn:microsoft.com/office/officeart/2005/8/layout/process2"/>
    <dgm:cxn modelId="{7DFAA88B-3636-406F-8C07-59EAE5E02C31}" type="presOf" srcId="{49B48C2F-05A9-4637-80D6-232D5321DEDF}" destId="{C3F339C5-D457-492D-A01B-C64E5ED59413}" srcOrd="0" destOrd="0" presId="urn:microsoft.com/office/officeart/2005/8/layout/process2"/>
    <dgm:cxn modelId="{C52D097A-E9A9-40F1-8B73-0241C3ED0F47}" type="presParOf" srcId="{367DE362-B4B8-44C8-A446-6A4E336E702C}" destId="{3E742406-7685-41AE-B062-43EB79E154F5}" srcOrd="0" destOrd="0" presId="urn:microsoft.com/office/officeart/2005/8/layout/process2"/>
    <dgm:cxn modelId="{1A8F6876-04CA-412A-81E9-4CDC8519CC86}" type="presParOf" srcId="{367DE362-B4B8-44C8-A446-6A4E336E702C}" destId="{84F3A26F-CFEF-4AE8-A496-50DFD052A503}" srcOrd="1" destOrd="0" presId="urn:microsoft.com/office/officeart/2005/8/layout/process2"/>
    <dgm:cxn modelId="{10C0FBD3-F0B6-4C8A-B8D3-67F34F73380B}" type="presParOf" srcId="{84F3A26F-CFEF-4AE8-A496-50DFD052A503}" destId="{2A262388-A60A-4B9E-B555-7F8525E222CC}" srcOrd="0" destOrd="0" presId="urn:microsoft.com/office/officeart/2005/8/layout/process2"/>
    <dgm:cxn modelId="{DA7AC277-857B-4535-9FD8-414B0B93B209}" type="presParOf" srcId="{367DE362-B4B8-44C8-A446-6A4E336E702C}" destId="{88E341C8-5140-4F67-81CB-3A92D014C038}" srcOrd="2" destOrd="0" presId="urn:microsoft.com/office/officeart/2005/8/layout/process2"/>
    <dgm:cxn modelId="{B05A7EA6-E448-40DA-91A0-1C574BF14832}" type="presParOf" srcId="{367DE362-B4B8-44C8-A446-6A4E336E702C}" destId="{B8D5E773-7A1F-4E5E-9380-FDD3AFB7205D}" srcOrd="3" destOrd="0" presId="urn:microsoft.com/office/officeart/2005/8/layout/process2"/>
    <dgm:cxn modelId="{5FC23C94-9CB6-4199-AC35-D0673E3B8D71}" type="presParOf" srcId="{B8D5E773-7A1F-4E5E-9380-FDD3AFB7205D}" destId="{B8FDA084-7270-4949-8393-4C81DB07DE5F}" srcOrd="0" destOrd="0" presId="urn:microsoft.com/office/officeart/2005/8/layout/process2"/>
    <dgm:cxn modelId="{6FE77F43-0BE5-4761-882F-67F723A5F5D9}" type="presParOf" srcId="{367DE362-B4B8-44C8-A446-6A4E336E702C}" destId="{45BA9D1E-BC0B-40A9-96C8-B65D5D462CAE}" srcOrd="4" destOrd="0" presId="urn:microsoft.com/office/officeart/2005/8/layout/process2"/>
    <dgm:cxn modelId="{810BC6D1-24AE-4D36-AC1C-0F9773E632C3}" type="presParOf" srcId="{367DE362-B4B8-44C8-A446-6A4E336E702C}" destId="{43BAADF7-FD2C-4425-A106-DBFE7385C146}" srcOrd="5" destOrd="0" presId="urn:microsoft.com/office/officeart/2005/8/layout/process2"/>
    <dgm:cxn modelId="{29FAC800-C0D5-409C-A177-E14AA98A6C39}" type="presParOf" srcId="{43BAADF7-FD2C-4425-A106-DBFE7385C146}" destId="{5E3F950B-8F8A-4F5F-BD95-6AC5F2D55551}" srcOrd="0" destOrd="0" presId="urn:microsoft.com/office/officeart/2005/8/layout/process2"/>
    <dgm:cxn modelId="{E2F585F9-F511-44B5-8A74-6B07800F73E3}" type="presParOf" srcId="{367DE362-B4B8-44C8-A446-6A4E336E702C}" destId="{764FA8BD-7C80-4493-AE5A-5FC9D14B63E5}" srcOrd="6" destOrd="0" presId="urn:microsoft.com/office/officeart/2005/8/layout/process2"/>
    <dgm:cxn modelId="{31F0DC20-5ED0-4230-9339-FFD281AA4E59}" type="presParOf" srcId="{367DE362-B4B8-44C8-A446-6A4E336E702C}" destId="{C3F339C5-D457-492D-A01B-C64E5ED59413}" srcOrd="7" destOrd="0" presId="urn:microsoft.com/office/officeart/2005/8/layout/process2"/>
    <dgm:cxn modelId="{E96A76B6-7C26-4673-8482-37674D8059BD}" type="presParOf" srcId="{C3F339C5-D457-492D-A01B-C64E5ED59413}" destId="{DE2C99B2-918F-40F7-8CCC-6A5C9C0FC492}" srcOrd="0" destOrd="0" presId="urn:microsoft.com/office/officeart/2005/8/layout/process2"/>
    <dgm:cxn modelId="{F30CB903-9A54-41D4-9674-75DBB67A1A2A}" type="presParOf" srcId="{367DE362-B4B8-44C8-A446-6A4E336E702C}" destId="{D356B162-4A16-4CB1-96DF-E7B62F0ED88C}" srcOrd="8" destOrd="0" presId="urn:microsoft.com/office/officeart/2005/8/layout/process2"/>
  </dgm:cxnLst>
  <dgm:bg>
    <a:noFill/>
  </dgm:bg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A4ED6C3-A7B5-48F7-AD92-7F9BCE81D34F}" type="doc">
      <dgm:prSet loTypeId="urn:microsoft.com/office/officeart/2005/8/layout/process2" loCatId="process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it-IT"/>
        </a:p>
      </dgm:t>
    </dgm:pt>
    <dgm:pt modelId="{BD983357-B8EC-49DF-BB28-8188BCB40466}">
      <dgm:prSet phldrT="[Testo]"/>
      <dgm:spPr/>
      <dgm:t>
        <a:bodyPr/>
        <a:lstStyle/>
        <a:p>
          <a:r>
            <a:rPr lang="it-IT" dirty="0" smtClean="0"/>
            <a:t>Resources (inputs)</a:t>
          </a:r>
          <a:endParaRPr lang="it-IT" dirty="0"/>
        </a:p>
      </dgm:t>
    </dgm:pt>
    <dgm:pt modelId="{2ED62B3E-D2F1-42E5-9001-1BFBBCC92197}" type="parTrans" cxnId="{F4AFDD82-D298-43DA-A58D-A2D7CC769D0C}">
      <dgm:prSet/>
      <dgm:spPr/>
      <dgm:t>
        <a:bodyPr/>
        <a:lstStyle/>
        <a:p>
          <a:endParaRPr lang="it-IT"/>
        </a:p>
      </dgm:t>
    </dgm:pt>
    <dgm:pt modelId="{089C891E-7698-40B4-AF15-F2F2AFCE69DE}" type="sibTrans" cxnId="{F4AFDD82-D298-43DA-A58D-A2D7CC769D0C}">
      <dgm:prSet/>
      <dgm:spPr/>
      <dgm:t>
        <a:bodyPr/>
        <a:lstStyle/>
        <a:p>
          <a:endParaRPr lang="it-IT"/>
        </a:p>
      </dgm:t>
    </dgm:pt>
    <dgm:pt modelId="{85F0F868-8F10-4FAF-BC8D-7A6453B366BE}">
      <dgm:prSet phldrT="[Testo]"/>
      <dgm:spPr/>
      <dgm:t>
        <a:bodyPr/>
        <a:lstStyle/>
        <a:p>
          <a:r>
            <a:rPr lang="it-IT" dirty="0" smtClean="0"/>
            <a:t>Output (implementation)</a:t>
          </a:r>
          <a:endParaRPr lang="it-IT" dirty="0"/>
        </a:p>
      </dgm:t>
    </dgm:pt>
    <dgm:pt modelId="{A1ADA004-A0BE-474B-833A-0321B6ED5401}" type="parTrans" cxnId="{7266E5C9-7F52-464C-9E30-486BF4C3757C}">
      <dgm:prSet/>
      <dgm:spPr/>
      <dgm:t>
        <a:bodyPr/>
        <a:lstStyle/>
        <a:p>
          <a:endParaRPr lang="it-IT"/>
        </a:p>
      </dgm:t>
    </dgm:pt>
    <dgm:pt modelId="{FC9FEA37-8009-4895-8457-6370532F8D91}" type="sibTrans" cxnId="{7266E5C9-7F52-464C-9E30-486BF4C3757C}">
      <dgm:prSet/>
      <dgm:spPr/>
      <dgm:t>
        <a:bodyPr/>
        <a:lstStyle/>
        <a:p>
          <a:endParaRPr lang="it-IT"/>
        </a:p>
      </dgm:t>
    </dgm:pt>
    <dgm:pt modelId="{ADC05C5A-3AA6-401B-AE8E-09CB9F7A71A8}">
      <dgm:prSet phldrT="[Testo]"/>
      <dgm:spPr/>
      <dgm:t>
        <a:bodyPr/>
        <a:lstStyle/>
        <a:p>
          <a:r>
            <a:rPr lang="it-IT" dirty="0" smtClean="0"/>
            <a:t>Result  </a:t>
          </a:r>
        </a:p>
        <a:p>
          <a:r>
            <a:rPr lang="it-IT" dirty="0" smtClean="0"/>
            <a:t>(Specific Objective)</a:t>
          </a:r>
          <a:endParaRPr lang="it-IT" dirty="0"/>
        </a:p>
      </dgm:t>
    </dgm:pt>
    <dgm:pt modelId="{62ABAB36-6366-42AA-AD09-206F1F327C0B}" type="parTrans" cxnId="{3FAE3706-AB6A-46F5-BF36-BE35F891DE04}">
      <dgm:prSet/>
      <dgm:spPr/>
      <dgm:t>
        <a:bodyPr/>
        <a:lstStyle/>
        <a:p>
          <a:endParaRPr lang="it-IT"/>
        </a:p>
      </dgm:t>
    </dgm:pt>
    <dgm:pt modelId="{49B48C2F-05A9-4637-80D6-232D5321DEDF}" type="sibTrans" cxnId="{3FAE3706-AB6A-46F5-BF36-BE35F891DE04}">
      <dgm:prSet/>
      <dgm:spPr/>
      <dgm:t>
        <a:bodyPr/>
        <a:lstStyle/>
        <a:p>
          <a:endParaRPr lang="it-IT"/>
        </a:p>
      </dgm:t>
    </dgm:pt>
    <dgm:pt modelId="{DAC48F69-169E-4B6A-86D1-7C6DF957A7F1}">
      <dgm:prSet/>
      <dgm:spPr/>
      <dgm:t>
        <a:bodyPr/>
        <a:lstStyle/>
        <a:p>
          <a:r>
            <a:rPr lang="it-IT" dirty="0" smtClean="0"/>
            <a:t>Impact ( general Objective) </a:t>
          </a:r>
          <a:endParaRPr lang="it-IT" dirty="0"/>
        </a:p>
      </dgm:t>
    </dgm:pt>
    <dgm:pt modelId="{B6219CFC-AA17-4D4D-9FC2-E82418641740}" type="parTrans" cxnId="{25A43227-0FF3-4088-A4D9-DECDEF3D5013}">
      <dgm:prSet/>
      <dgm:spPr/>
      <dgm:t>
        <a:bodyPr/>
        <a:lstStyle/>
        <a:p>
          <a:endParaRPr lang="it-IT"/>
        </a:p>
      </dgm:t>
    </dgm:pt>
    <dgm:pt modelId="{A4DA4FED-4E89-46D0-B799-40E52EB82733}" type="sibTrans" cxnId="{25A43227-0FF3-4088-A4D9-DECDEF3D5013}">
      <dgm:prSet/>
      <dgm:spPr/>
      <dgm:t>
        <a:bodyPr/>
        <a:lstStyle/>
        <a:p>
          <a:endParaRPr lang="it-IT"/>
        </a:p>
      </dgm:t>
    </dgm:pt>
    <dgm:pt modelId="{3391321A-D4B2-470F-90BB-5ADF82E9EA04}">
      <dgm:prSet/>
      <dgm:spPr/>
      <dgm:t>
        <a:bodyPr/>
        <a:lstStyle/>
        <a:p>
          <a:r>
            <a:rPr lang="it-IT" dirty="0" smtClean="0"/>
            <a:t>Needs</a:t>
          </a:r>
          <a:endParaRPr lang="it-IT" dirty="0"/>
        </a:p>
      </dgm:t>
    </dgm:pt>
    <dgm:pt modelId="{ECA2584B-1D12-4F27-8F37-88A442AFA757}" type="parTrans" cxnId="{A82DAE44-30D4-4F26-9E1B-AFAF6904CCD5}">
      <dgm:prSet/>
      <dgm:spPr/>
      <dgm:t>
        <a:bodyPr/>
        <a:lstStyle/>
        <a:p>
          <a:endParaRPr lang="it-IT"/>
        </a:p>
      </dgm:t>
    </dgm:pt>
    <dgm:pt modelId="{3B1A56FA-DADA-4CD8-A9DA-D888D4A0DC19}" type="sibTrans" cxnId="{A82DAE44-30D4-4F26-9E1B-AFAF6904CCD5}">
      <dgm:prSet/>
      <dgm:spPr/>
      <dgm:t>
        <a:bodyPr/>
        <a:lstStyle/>
        <a:p>
          <a:endParaRPr lang="it-IT"/>
        </a:p>
      </dgm:t>
    </dgm:pt>
    <dgm:pt modelId="{367DE362-B4B8-44C8-A446-6A4E336E702C}" type="pres">
      <dgm:prSet presAssocID="{CA4ED6C3-A7B5-48F7-AD92-7F9BCE81D34F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3E742406-7685-41AE-B062-43EB79E154F5}" type="pres">
      <dgm:prSet presAssocID="{3391321A-D4B2-470F-90BB-5ADF82E9EA04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4F3A26F-CFEF-4AE8-A496-50DFD052A503}" type="pres">
      <dgm:prSet presAssocID="{3B1A56FA-DADA-4CD8-A9DA-D888D4A0DC19}" presName="sibTrans" presStyleLbl="sibTrans2D1" presStyleIdx="0" presStyleCnt="4"/>
      <dgm:spPr/>
      <dgm:t>
        <a:bodyPr/>
        <a:lstStyle/>
        <a:p>
          <a:endParaRPr lang="it-IT"/>
        </a:p>
      </dgm:t>
    </dgm:pt>
    <dgm:pt modelId="{2A262388-A60A-4B9E-B555-7F8525E222CC}" type="pres">
      <dgm:prSet presAssocID="{3B1A56FA-DADA-4CD8-A9DA-D888D4A0DC19}" presName="connectorText" presStyleLbl="sibTrans2D1" presStyleIdx="0" presStyleCnt="4"/>
      <dgm:spPr/>
      <dgm:t>
        <a:bodyPr/>
        <a:lstStyle/>
        <a:p>
          <a:endParaRPr lang="it-IT"/>
        </a:p>
      </dgm:t>
    </dgm:pt>
    <dgm:pt modelId="{88E341C8-5140-4F67-81CB-3A92D014C038}" type="pres">
      <dgm:prSet presAssocID="{BD983357-B8EC-49DF-BB28-8188BCB40466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8D5E773-7A1F-4E5E-9380-FDD3AFB7205D}" type="pres">
      <dgm:prSet presAssocID="{089C891E-7698-40B4-AF15-F2F2AFCE69DE}" presName="sibTrans" presStyleLbl="sibTrans2D1" presStyleIdx="1" presStyleCnt="4"/>
      <dgm:spPr/>
      <dgm:t>
        <a:bodyPr/>
        <a:lstStyle/>
        <a:p>
          <a:endParaRPr lang="it-IT"/>
        </a:p>
      </dgm:t>
    </dgm:pt>
    <dgm:pt modelId="{B8FDA084-7270-4949-8393-4C81DB07DE5F}" type="pres">
      <dgm:prSet presAssocID="{089C891E-7698-40B4-AF15-F2F2AFCE69DE}" presName="connectorText" presStyleLbl="sibTrans2D1" presStyleIdx="1" presStyleCnt="4"/>
      <dgm:spPr/>
      <dgm:t>
        <a:bodyPr/>
        <a:lstStyle/>
        <a:p>
          <a:endParaRPr lang="it-IT"/>
        </a:p>
      </dgm:t>
    </dgm:pt>
    <dgm:pt modelId="{45BA9D1E-BC0B-40A9-96C8-B65D5D462CAE}" type="pres">
      <dgm:prSet presAssocID="{85F0F868-8F10-4FAF-BC8D-7A6453B366BE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3BAADF7-FD2C-4425-A106-DBFE7385C146}" type="pres">
      <dgm:prSet presAssocID="{FC9FEA37-8009-4895-8457-6370532F8D91}" presName="sibTrans" presStyleLbl="sibTrans2D1" presStyleIdx="2" presStyleCnt="4"/>
      <dgm:spPr/>
      <dgm:t>
        <a:bodyPr/>
        <a:lstStyle/>
        <a:p>
          <a:endParaRPr lang="it-IT"/>
        </a:p>
      </dgm:t>
    </dgm:pt>
    <dgm:pt modelId="{5E3F950B-8F8A-4F5F-BD95-6AC5F2D55551}" type="pres">
      <dgm:prSet presAssocID="{FC9FEA37-8009-4895-8457-6370532F8D91}" presName="connectorText" presStyleLbl="sibTrans2D1" presStyleIdx="2" presStyleCnt="4"/>
      <dgm:spPr/>
      <dgm:t>
        <a:bodyPr/>
        <a:lstStyle/>
        <a:p>
          <a:endParaRPr lang="it-IT"/>
        </a:p>
      </dgm:t>
    </dgm:pt>
    <dgm:pt modelId="{764FA8BD-7C80-4493-AE5A-5FC9D14B63E5}" type="pres">
      <dgm:prSet presAssocID="{ADC05C5A-3AA6-401B-AE8E-09CB9F7A71A8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C3F339C5-D457-492D-A01B-C64E5ED59413}" type="pres">
      <dgm:prSet presAssocID="{49B48C2F-05A9-4637-80D6-232D5321DEDF}" presName="sibTrans" presStyleLbl="sibTrans2D1" presStyleIdx="3" presStyleCnt="4"/>
      <dgm:spPr/>
      <dgm:t>
        <a:bodyPr/>
        <a:lstStyle/>
        <a:p>
          <a:endParaRPr lang="it-IT"/>
        </a:p>
      </dgm:t>
    </dgm:pt>
    <dgm:pt modelId="{DE2C99B2-918F-40F7-8CCC-6A5C9C0FC492}" type="pres">
      <dgm:prSet presAssocID="{49B48C2F-05A9-4637-80D6-232D5321DEDF}" presName="connectorText" presStyleLbl="sibTrans2D1" presStyleIdx="3" presStyleCnt="4"/>
      <dgm:spPr/>
      <dgm:t>
        <a:bodyPr/>
        <a:lstStyle/>
        <a:p>
          <a:endParaRPr lang="it-IT"/>
        </a:p>
      </dgm:t>
    </dgm:pt>
    <dgm:pt modelId="{D356B162-4A16-4CB1-96DF-E7B62F0ED88C}" type="pres">
      <dgm:prSet presAssocID="{DAC48F69-169E-4B6A-86D1-7C6DF957A7F1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70578DEA-F83B-4707-BEBD-6B831BF37112}" type="presOf" srcId="{BD983357-B8EC-49DF-BB28-8188BCB40466}" destId="{88E341C8-5140-4F67-81CB-3A92D014C038}" srcOrd="0" destOrd="0" presId="urn:microsoft.com/office/officeart/2005/8/layout/process2"/>
    <dgm:cxn modelId="{7266E5C9-7F52-464C-9E30-486BF4C3757C}" srcId="{CA4ED6C3-A7B5-48F7-AD92-7F9BCE81D34F}" destId="{85F0F868-8F10-4FAF-BC8D-7A6453B366BE}" srcOrd="2" destOrd="0" parTransId="{A1ADA004-A0BE-474B-833A-0321B6ED5401}" sibTransId="{FC9FEA37-8009-4895-8457-6370532F8D91}"/>
    <dgm:cxn modelId="{AEE5DA12-6B4D-4506-B2FA-79B3817927F5}" type="presOf" srcId="{DAC48F69-169E-4B6A-86D1-7C6DF957A7F1}" destId="{D356B162-4A16-4CB1-96DF-E7B62F0ED88C}" srcOrd="0" destOrd="0" presId="urn:microsoft.com/office/officeart/2005/8/layout/process2"/>
    <dgm:cxn modelId="{CC380E3B-B9BE-4914-A1A1-184B908FC3BA}" type="presOf" srcId="{ADC05C5A-3AA6-401B-AE8E-09CB9F7A71A8}" destId="{764FA8BD-7C80-4493-AE5A-5FC9D14B63E5}" srcOrd="0" destOrd="0" presId="urn:microsoft.com/office/officeart/2005/8/layout/process2"/>
    <dgm:cxn modelId="{68B75FF6-4801-4B49-B07B-993220587F33}" type="presOf" srcId="{089C891E-7698-40B4-AF15-F2F2AFCE69DE}" destId="{B8D5E773-7A1F-4E5E-9380-FDD3AFB7205D}" srcOrd="0" destOrd="0" presId="urn:microsoft.com/office/officeart/2005/8/layout/process2"/>
    <dgm:cxn modelId="{F4AFDD82-D298-43DA-A58D-A2D7CC769D0C}" srcId="{CA4ED6C3-A7B5-48F7-AD92-7F9BCE81D34F}" destId="{BD983357-B8EC-49DF-BB28-8188BCB40466}" srcOrd="1" destOrd="0" parTransId="{2ED62B3E-D2F1-42E5-9001-1BFBBCC92197}" sibTransId="{089C891E-7698-40B4-AF15-F2F2AFCE69DE}"/>
    <dgm:cxn modelId="{DDC589CD-284B-4C17-BD98-4BB07F49B631}" type="presOf" srcId="{FC9FEA37-8009-4895-8457-6370532F8D91}" destId="{43BAADF7-FD2C-4425-A106-DBFE7385C146}" srcOrd="0" destOrd="0" presId="urn:microsoft.com/office/officeart/2005/8/layout/process2"/>
    <dgm:cxn modelId="{A87061C4-F80E-4708-BAE6-2D58768AF4BF}" type="presOf" srcId="{FC9FEA37-8009-4895-8457-6370532F8D91}" destId="{5E3F950B-8F8A-4F5F-BD95-6AC5F2D55551}" srcOrd="1" destOrd="0" presId="urn:microsoft.com/office/officeart/2005/8/layout/process2"/>
    <dgm:cxn modelId="{A107F195-F040-4694-B090-6C83B8BF8601}" type="presOf" srcId="{3B1A56FA-DADA-4CD8-A9DA-D888D4A0DC19}" destId="{2A262388-A60A-4B9E-B555-7F8525E222CC}" srcOrd="1" destOrd="0" presId="urn:microsoft.com/office/officeart/2005/8/layout/process2"/>
    <dgm:cxn modelId="{A82DAE44-30D4-4F26-9E1B-AFAF6904CCD5}" srcId="{CA4ED6C3-A7B5-48F7-AD92-7F9BCE81D34F}" destId="{3391321A-D4B2-470F-90BB-5ADF82E9EA04}" srcOrd="0" destOrd="0" parTransId="{ECA2584B-1D12-4F27-8F37-88A442AFA757}" sibTransId="{3B1A56FA-DADA-4CD8-A9DA-D888D4A0DC19}"/>
    <dgm:cxn modelId="{8665CDEF-D25F-4AAB-B7AB-19DBE6075473}" type="presOf" srcId="{85F0F868-8F10-4FAF-BC8D-7A6453B366BE}" destId="{45BA9D1E-BC0B-40A9-96C8-B65D5D462CAE}" srcOrd="0" destOrd="0" presId="urn:microsoft.com/office/officeart/2005/8/layout/process2"/>
    <dgm:cxn modelId="{3FAE3706-AB6A-46F5-BF36-BE35F891DE04}" srcId="{CA4ED6C3-A7B5-48F7-AD92-7F9BCE81D34F}" destId="{ADC05C5A-3AA6-401B-AE8E-09CB9F7A71A8}" srcOrd="3" destOrd="0" parTransId="{62ABAB36-6366-42AA-AD09-206F1F327C0B}" sibTransId="{49B48C2F-05A9-4637-80D6-232D5321DEDF}"/>
    <dgm:cxn modelId="{7F8E0CC2-05FB-40FE-8CEA-CC377940B606}" type="presOf" srcId="{CA4ED6C3-A7B5-48F7-AD92-7F9BCE81D34F}" destId="{367DE362-B4B8-44C8-A446-6A4E336E702C}" srcOrd="0" destOrd="0" presId="urn:microsoft.com/office/officeart/2005/8/layout/process2"/>
    <dgm:cxn modelId="{25A43227-0FF3-4088-A4D9-DECDEF3D5013}" srcId="{CA4ED6C3-A7B5-48F7-AD92-7F9BCE81D34F}" destId="{DAC48F69-169E-4B6A-86D1-7C6DF957A7F1}" srcOrd="4" destOrd="0" parTransId="{B6219CFC-AA17-4D4D-9FC2-E82418641740}" sibTransId="{A4DA4FED-4E89-46D0-B799-40E52EB82733}"/>
    <dgm:cxn modelId="{725E35CE-2D15-4425-A136-821E04399904}" type="presOf" srcId="{3391321A-D4B2-470F-90BB-5ADF82E9EA04}" destId="{3E742406-7685-41AE-B062-43EB79E154F5}" srcOrd="0" destOrd="0" presId="urn:microsoft.com/office/officeart/2005/8/layout/process2"/>
    <dgm:cxn modelId="{0869BAAA-B781-4F80-8311-C824CED66ED9}" type="presOf" srcId="{49B48C2F-05A9-4637-80D6-232D5321DEDF}" destId="{C3F339C5-D457-492D-A01B-C64E5ED59413}" srcOrd="0" destOrd="0" presId="urn:microsoft.com/office/officeart/2005/8/layout/process2"/>
    <dgm:cxn modelId="{03F8314A-7064-4FDB-85C2-1E8A55EF8B5D}" type="presOf" srcId="{3B1A56FA-DADA-4CD8-A9DA-D888D4A0DC19}" destId="{84F3A26F-CFEF-4AE8-A496-50DFD052A503}" srcOrd="0" destOrd="0" presId="urn:microsoft.com/office/officeart/2005/8/layout/process2"/>
    <dgm:cxn modelId="{DAEED8BD-E002-4F7F-A4A3-E85352F2BB6C}" type="presOf" srcId="{089C891E-7698-40B4-AF15-F2F2AFCE69DE}" destId="{B8FDA084-7270-4949-8393-4C81DB07DE5F}" srcOrd="1" destOrd="0" presId="urn:microsoft.com/office/officeart/2005/8/layout/process2"/>
    <dgm:cxn modelId="{FDA27D93-941C-4F2E-9FF1-2A2B74522F2C}" type="presOf" srcId="{49B48C2F-05A9-4637-80D6-232D5321DEDF}" destId="{DE2C99B2-918F-40F7-8CCC-6A5C9C0FC492}" srcOrd="1" destOrd="0" presId="urn:microsoft.com/office/officeart/2005/8/layout/process2"/>
    <dgm:cxn modelId="{01858F1D-2A65-434C-9675-BA2383CAFF0D}" type="presParOf" srcId="{367DE362-B4B8-44C8-A446-6A4E336E702C}" destId="{3E742406-7685-41AE-B062-43EB79E154F5}" srcOrd="0" destOrd="0" presId="urn:microsoft.com/office/officeart/2005/8/layout/process2"/>
    <dgm:cxn modelId="{8099FBF9-74AF-4FDD-AD7F-DBA073A2A92F}" type="presParOf" srcId="{367DE362-B4B8-44C8-A446-6A4E336E702C}" destId="{84F3A26F-CFEF-4AE8-A496-50DFD052A503}" srcOrd="1" destOrd="0" presId="urn:microsoft.com/office/officeart/2005/8/layout/process2"/>
    <dgm:cxn modelId="{0204D1EB-43FE-45E7-A883-125067E675D6}" type="presParOf" srcId="{84F3A26F-CFEF-4AE8-A496-50DFD052A503}" destId="{2A262388-A60A-4B9E-B555-7F8525E222CC}" srcOrd="0" destOrd="0" presId="urn:microsoft.com/office/officeart/2005/8/layout/process2"/>
    <dgm:cxn modelId="{96351252-97AE-4319-8F47-469650DD5CBC}" type="presParOf" srcId="{367DE362-B4B8-44C8-A446-6A4E336E702C}" destId="{88E341C8-5140-4F67-81CB-3A92D014C038}" srcOrd="2" destOrd="0" presId="urn:microsoft.com/office/officeart/2005/8/layout/process2"/>
    <dgm:cxn modelId="{07133515-7F62-4B8D-B2E5-450FF4A2B2DB}" type="presParOf" srcId="{367DE362-B4B8-44C8-A446-6A4E336E702C}" destId="{B8D5E773-7A1F-4E5E-9380-FDD3AFB7205D}" srcOrd="3" destOrd="0" presId="urn:microsoft.com/office/officeart/2005/8/layout/process2"/>
    <dgm:cxn modelId="{9671232B-3C11-4759-9053-EE2DA9D533E4}" type="presParOf" srcId="{B8D5E773-7A1F-4E5E-9380-FDD3AFB7205D}" destId="{B8FDA084-7270-4949-8393-4C81DB07DE5F}" srcOrd="0" destOrd="0" presId="urn:microsoft.com/office/officeart/2005/8/layout/process2"/>
    <dgm:cxn modelId="{9ACEE3E4-9E5F-47AF-B316-A9B42051D190}" type="presParOf" srcId="{367DE362-B4B8-44C8-A446-6A4E336E702C}" destId="{45BA9D1E-BC0B-40A9-96C8-B65D5D462CAE}" srcOrd="4" destOrd="0" presId="urn:microsoft.com/office/officeart/2005/8/layout/process2"/>
    <dgm:cxn modelId="{6BD7723D-5D92-4E45-B990-0D5B70BF2C81}" type="presParOf" srcId="{367DE362-B4B8-44C8-A446-6A4E336E702C}" destId="{43BAADF7-FD2C-4425-A106-DBFE7385C146}" srcOrd="5" destOrd="0" presId="urn:microsoft.com/office/officeart/2005/8/layout/process2"/>
    <dgm:cxn modelId="{A2B164A9-77DD-4834-8154-C6A8B9DD5D45}" type="presParOf" srcId="{43BAADF7-FD2C-4425-A106-DBFE7385C146}" destId="{5E3F950B-8F8A-4F5F-BD95-6AC5F2D55551}" srcOrd="0" destOrd="0" presId="urn:microsoft.com/office/officeart/2005/8/layout/process2"/>
    <dgm:cxn modelId="{B70AE660-25BD-4469-A092-360892C035E0}" type="presParOf" srcId="{367DE362-B4B8-44C8-A446-6A4E336E702C}" destId="{764FA8BD-7C80-4493-AE5A-5FC9D14B63E5}" srcOrd="6" destOrd="0" presId="urn:microsoft.com/office/officeart/2005/8/layout/process2"/>
    <dgm:cxn modelId="{F8AE38B9-8386-4BC6-870E-EC4FC357F9B1}" type="presParOf" srcId="{367DE362-B4B8-44C8-A446-6A4E336E702C}" destId="{C3F339C5-D457-492D-A01B-C64E5ED59413}" srcOrd="7" destOrd="0" presId="urn:microsoft.com/office/officeart/2005/8/layout/process2"/>
    <dgm:cxn modelId="{BB9DAE2B-8D76-4568-89F4-D6477C0F6C26}" type="presParOf" srcId="{C3F339C5-D457-492D-A01B-C64E5ED59413}" destId="{DE2C99B2-918F-40F7-8CCC-6A5C9C0FC492}" srcOrd="0" destOrd="0" presId="urn:microsoft.com/office/officeart/2005/8/layout/process2"/>
    <dgm:cxn modelId="{5DDD7339-7DEE-4024-B860-CEEDEE46B3FC}" type="presParOf" srcId="{367DE362-B4B8-44C8-A446-6A4E336E702C}" destId="{D356B162-4A16-4CB1-96DF-E7B62F0ED88C}" srcOrd="8" destOrd="0" presId="urn:microsoft.com/office/officeart/2005/8/layout/process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A4ED6C3-A7B5-48F7-AD92-7F9BCE81D34F}" type="doc">
      <dgm:prSet loTypeId="urn:microsoft.com/office/officeart/2005/8/layout/process2" loCatId="process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it-IT"/>
        </a:p>
      </dgm:t>
    </dgm:pt>
    <dgm:pt modelId="{BD983357-B8EC-49DF-BB28-8188BCB40466}">
      <dgm:prSet phldrT="[Testo]"/>
      <dgm:spPr/>
      <dgm:t>
        <a:bodyPr/>
        <a:lstStyle/>
        <a:p>
          <a:r>
            <a:rPr lang="it-IT" dirty="0" smtClean="0"/>
            <a:t>Resources (inputs)</a:t>
          </a:r>
          <a:endParaRPr lang="it-IT" dirty="0"/>
        </a:p>
      </dgm:t>
    </dgm:pt>
    <dgm:pt modelId="{2ED62B3E-D2F1-42E5-9001-1BFBBCC92197}" type="parTrans" cxnId="{F4AFDD82-D298-43DA-A58D-A2D7CC769D0C}">
      <dgm:prSet/>
      <dgm:spPr/>
      <dgm:t>
        <a:bodyPr/>
        <a:lstStyle/>
        <a:p>
          <a:endParaRPr lang="it-IT"/>
        </a:p>
      </dgm:t>
    </dgm:pt>
    <dgm:pt modelId="{089C891E-7698-40B4-AF15-F2F2AFCE69DE}" type="sibTrans" cxnId="{F4AFDD82-D298-43DA-A58D-A2D7CC769D0C}">
      <dgm:prSet/>
      <dgm:spPr/>
      <dgm:t>
        <a:bodyPr/>
        <a:lstStyle/>
        <a:p>
          <a:endParaRPr lang="it-IT"/>
        </a:p>
      </dgm:t>
    </dgm:pt>
    <dgm:pt modelId="{85F0F868-8F10-4FAF-BC8D-7A6453B366BE}">
      <dgm:prSet phldrT="[Testo]"/>
      <dgm:spPr/>
      <dgm:t>
        <a:bodyPr/>
        <a:lstStyle/>
        <a:p>
          <a:r>
            <a:rPr lang="it-IT" dirty="0" smtClean="0"/>
            <a:t>Output (implementation)</a:t>
          </a:r>
          <a:endParaRPr lang="it-IT" dirty="0"/>
        </a:p>
      </dgm:t>
    </dgm:pt>
    <dgm:pt modelId="{A1ADA004-A0BE-474B-833A-0321B6ED5401}" type="parTrans" cxnId="{7266E5C9-7F52-464C-9E30-486BF4C3757C}">
      <dgm:prSet/>
      <dgm:spPr/>
      <dgm:t>
        <a:bodyPr/>
        <a:lstStyle/>
        <a:p>
          <a:endParaRPr lang="it-IT"/>
        </a:p>
      </dgm:t>
    </dgm:pt>
    <dgm:pt modelId="{FC9FEA37-8009-4895-8457-6370532F8D91}" type="sibTrans" cxnId="{7266E5C9-7F52-464C-9E30-486BF4C3757C}">
      <dgm:prSet/>
      <dgm:spPr/>
      <dgm:t>
        <a:bodyPr/>
        <a:lstStyle/>
        <a:p>
          <a:endParaRPr lang="it-IT"/>
        </a:p>
      </dgm:t>
    </dgm:pt>
    <dgm:pt modelId="{ADC05C5A-3AA6-401B-AE8E-09CB9F7A71A8}">
      <dgm:prSet phldrT="[Testo]"/>
      <dgm:spPr/>
      <dgm:t>
        <a:bodyPr/>
        <a:lstStyle/>
        <a:p>
          <a:r>
            <a:rPr lang="it-IT" dirty="0" smtClean="0"/>
            <a:t>Result  </a:t>
          </a:r>
        </a:p>
        <a:p>
          <a:r>
            <a:rPr lang="it-IT" dirty="0" smtClean="0"/>
            <a:t>(Specific Objective)</a:t>
          </a:r>
          <a:endParaRPr lang="it-IT" dirty="0"/>
        </a:p>
      </dgm:t>
    </dgm:pt>
    <dgm:pt modelId="{62ABAB36-6366-42AA-AD09-206F1F327C0B}" type="parTrans" cxnId="{3FAE3706-AB6A-46F5-BF36-BE35F891DE04}">
      <dgm:prSet/>
      <dgm:spPr/>
      <dgm:t>
        <a:bodyPr/>
        <a:lstStyle/>
        <a:p>
          <a:endParaRPr lang="it-IT"/>
        </a:p>
      </dgm:t>
    </dgm:pt>
    <dgm:pt modelId="{49B48C2F-05A9-4637-80D6-232D5321DEDF}" type="sibTrans" cxnId="{3FAE3706-AB6A-46F5-BF36-BE35F891DE04}">
      <dgm:prSet/>
      <dgm:spPr/>
      <dgm:t>
        <a:bodyPr/>
        <a:lstStyle/>
        <a:p>
          <a:endParaRPr lang="it-IT"/>
        </a:p>
      </dgm:t>
    </dgm:pt>
    <dgm:pt modelId="{DAC48F69-169E-4B6A-86D1-7C6DF957A7F1}">
      <dgm:prSet/>
      <dgm:spPr/>
      <dgm:t>
        <a:bodyPr/>
        <a:lstStyle/>
        <a:p>
          <a:r>
            <a:rPr lang="it-IT" dirty="0" smtClean="0"/>
            <a:t>Impact ( general Objective) </a:t>
          </a:r>
          <a:endParaRPr lang="it-IT" dirty="0"/>
        </a:p>
      </dgm:t>
    </dgm:pt>
    <dgm:pt modelId="{B6219CFC-AA17-4D4D-9FC2-E82418641740}" type="parTrans" cxnId="{25A43227-0FF3-4088-A4D9-DECDEF3D5013}">
      <dgm:prSet/>
      <dgm:spPr/>
      <dgm:t>
        <a:bodyPr/>
        <a:lstStyle/>
        <a:p>
          <a:endParaRPr lang="it-IT"/>
        </a:p>
      </dgm:t>
    </dgm:pt>
    <dgm:pt modelId="{A4DA4FED-4E89-46D0-B799-40E52EB82733}" type="sibTrans" cxnId="{25A43227-0FF3-4088-A4D9-DECDEF3D5013}">
      <dgm:prSet/>
      <dgm:spPr/>
      <dgm:t>
        <a:bodyPr/>
        <a:lstStyle/>
        <a:p>
          <a:endParaRPr lang="it-IT"/>
        </a:p>
      </dgm:t>
    </dgm:pt>
    <dgm:pt modelId="{3391321A-D4B2-470F-90BB-5ADF82E9EA04}">
      <dgm:prSet/>
      <dgm:spPr/>
      <dgm:t>
        <a:bodyPr/>
        <a:lstStyle/>
        <a:p>
          <a:r>
            <a:rPr lang="it-IT" dirty="0" smtClean="0"/>
            <a:t>Needs</a:t>
          </a:r>
          <a:endParaRPr lang="it-IT" dirty="0"/>
        </a:p>
      </dgm:t>
    </dgm:pt>
    <dgm:pt modelId="{ECA2584B-1D12-4F27-8F37-88A442AFA757}" type="parTrans" cxnId="{A82DAE44-30D4-4F26-9E1B-AFAF6904CCD5}">
      <dgm:prSet/>
      <dgm:spPr/>
      <dgm:t>
        <a:bodyPr/>
        <a:lstStyle/>
        <a:p>
          <a:endParaRPr lang="it-IT"/>
        </a:p>
      </dgm:t>
    </dgm:pt>
    <dgm:pt modelId="{3B1A56FA-DADA-4CD8-A9DA-D888D4A0DC19}" type="sibTrans" cxnId="{A82DAE44-30D4-4F26-9E1B-AFAF6904CCD5}">
      <dgm:prSet/>
      <dgm:spPr/>
      <dgm:t>
        <a:bodyPr/>
        <a:lstStyle/>
        <a:p>
          <a:endParaRPr lang="it-IT"/>
        </a:p>
      </dgm:t>
    </dgm:pt>
    <dgm:pt modelId="{367DE362-B4B8-44C8-A446-6A4E336E702C}" type="pres">
      <dgm:prSet presAssocID="{CA4ED6C3-A7B5-48F7-AD92-7F9BCE81D34F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3E742406-7685-41AE-B062-43EB79E154F5}" type="pres">
      <dgm:prSet presAssocID="{3391321A-D4B2-470F-90BB-5ADF82E9EA04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4F3A26F-CFEF-4AE8-A496-50DFD052A503}" type="pres">
      <dgm:prSet presAssocID="{3B1A56FA-DADA-4CD8-A9DA-D888D4A0DC19}" presName="sibTrans" presStyleLbl="sibTrans2D1" presStyleIdx="0" presStyleCnt="4"/>
      <dgm:spPr/>
      <dgm:t>
        <a:bodyPr/>
        <a:lstStyle/>
        <a:p>
          <a:endParaRPr lang="it-IT"/>
        </a:p>
      </dgm:t>
    </dgm:pt>
    <dgm:pt modelId="{2A262388-A60A-4B9E-B555-7F8525E222CC}" type="pres">
      <dgm:prSet presAssocID="{3B1A56FA-DADA-4CD8-A9DA-D888D4A0DC19}" presName="connectorText" presStyleLbl="sibTrans2D1" presStyleIdx="0" presStyleCnt="4"/>
      <dgm:spPr/>
      <dgm:t>
        <a:bodyPr/>
        <a:lstStyle/>
        <a:p>
          <a:endParaRPr lang="it-IT"/>
        </a:p>
      </dgm:t>
    </dgm:pt>
    <dgm:pt modelId="{88E341C8-5140-4F67-81CB-3A92D014C038}" type="pres">
      <dgm:prSet presAssocID="{BD983357-B8EC-49DF-BB28-8188BCB40466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8D5E773-7A1F-4E5E-9380-FDD3AFB7205D}" type="pres">
      <dgm:prSet presAssocID="{089C891E-7698-40B4-AF15-F2F2AFCE69DE}" presName="sibTrans" presStyleLbl="sibTrans2D1" presStyleIdx="1" presStyleCnt="4"/>
      <dgm:spPr/>
      <dgm:t>
        <a:bodyPr/>
        <a:lstStyle/>
        <a:p>
          <a:endParaRPr lang="it-IT"/>
        </a:p>
      </dgm:t>
    </dgm:pt>
    <dgm:pt modelId="{B8FDA084-7270-4949-8393-4C81DB07DE5F}" type="pres">
      <dgm:prSet presAssocID="{089C891E-7698-40B4-AF15-F2F2AFCE69DE}" presName="connectorText" presStyleLbl="sibTrans2D1" presStyleIdx="1" presStyleCnt="4"/>
      <dgm:spPr/>
      <dgm:t>
        <a:bodyPr/>
        <a:lstStyle/>
        <a:p>
          <a:endParaRPr lang="it-IT"/>
        </a:p>
      </dgm:t>
    </dgm:pt>
    <dgm:pt modelId="{45BA9D1E-BC0B-40A9-96C8-B65D5D462CAE}" type="pres">
      <dgm:prSet presAssocID="{85F0F868-8F10-4FAF-BC8D-7A6453B366BE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3BAADF7-FD2C-4425-A106-DBFE7385C146}" type="pres">
      <dgm:prSet presAssocID="{FC9FEA37-8009-4895-8457-6370532F8D91}" presName="sibTrans" presStyleLbl="sibTrans2D1" presStyleIdx="2" presStyleCnt="4"/>
      <dgm:spPr/>
      <dgm:t>
        <a:bodyPr/>
        <a:lstStyle/>
        <a:p>
          <a:endParaRPr lang="it-IT"/>
        </a:p>
      </dgm:t>
    </dgm:pt>
    <dgm:pt modelId="{5E3F950B-8F8A-4F5F-BD95-6AC5F2D55551}" type="pres">
      <dgm:prSet presAssocID="{FC9FEA37-8009-4895-8457-6370532F8D91}" presName="connectorText" presStyleLbl="sibTrans2D1" presStyleIdx="2" presStyleCnt="4"/>
      <dgm:spPr/>
      <dgm:t>
        <a:bodyPr/>
        <a:lstStyle/>
        <a:p>
          <a:endParaRPr lang="it-IT"/>
        </a:p>
      </dgm:t>
    </dgm:pt>
    <dgm:pt modelId="{764FA8BD-7C80-4493-AE5A-5FC9D14B63E5}" type="pres">
      <dgm:prSet presAssocID="{ADC05C5A-3AA6-401B-AE8E-09CB9F7A71A8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C3F339C5-D457-492D-A01B-C64E5ED59413}" type="pres">
      <dgm:prSet presAssocID="{49B48C2F-05A9-4637-80D6-232D5321DEDF}" presName="sibTrans" presStyleLbl="sibTrans2D1" presStyleIdx="3" presStyleCnt="4"/>
      <dgm:spPr/>
      <dgm:t>
        <a:bodyPr/>
        <a:lstStyle/>
        <a:p>
          <a:endParaRPr lang="it-IT"/>
        </a:p>
      </dgm:t>
    </dgm:pt>
    <dgm:pt modelId="{DE2C99B2-918F-40F7-8CCC-6A5C9C0FC492}" type="pres">
      <dgm:prSet presAssocID="{49B48C2F-05A9-4637-80D6-232D5321DEDF}" presName="connectorText" presStyleLbl="sibTrans2D1" presStyleIdx="3" presStyleCnt="4"/>
      <dgm:spPr/>
      <dgm:t>
        <a:bodyPr/>
        <a:lstStyle/>
        <a:p>
          <a:endParaRPr lang="it-IT"/>
        </a:p>
      </dgm:t>
    </dgm:pt>
    <dgm:pt modelId="{D356B162-4A16-4CB1-96DF-E7B62F0ED88C}" type="pres">
      <dgm:prSet presAssocID="{DAC48F69-169E-4B6A-86D1-7C6DF957A7F1}" presName="node" presStyleLbl="node1" presStyleIdx="4" presStyleCnt="5" custLinFactNeighborX="2675" custLinFactNeighborY="-10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7266E5C9-7F52-464C-9E30-486BF4C3757C}" srcId="{CA4ED6C3-A7B5-48F7-AD92-7F9BCE81D34F}" destId="{85F0F868-8F10-4FAF-BC8D-7A6453B366BE}" srcOrd="2" destOrd="0" parTransId="{A1ADA004-A0BE-474B-833A-0321B6ED5401}" sibTransId="{FC9FEA37-8009-4895-8457-6370532F8D91}"/>
    <dgm:cxn modelId="{F4AFDD82-D298-43DA-A58D-A2D7CC769D0C}" srcId="{CA4ED6C3-A7B5-48F7-AD92-7F9BCE81D34F}" destId="{BD983357-B8EC-49DF-BB28-8188BCB40466}" srcOrd="1" destOrd="0" parTransId="{2ED62B3E-D2F1-42E5-9001-1BFBBCC92197}" sibTransId="{089C891E-7698-40B4-AF15-F2F2AFCE69DE}"/>
    <dgm:cxn modelId="{5787AFB2-6CBA-4840-9C17-503EDEF6D24F}" type="presOf" srcId="{3391321A-D4B2-470F-90BB-5ADF82E9EA04}" destId="{3E742406-7685-41AE-B062-43EB79E154F5}" srcOrd="0" destOrd="0" presId="urn:microsoft.com/office/officeart/2005/8/layout/process2"/>
    <dgm:cxn modelId="{75EAAB32-B573-4DD5-8057-C768B9457963}" type="presOf" srcId="{3B1A56FA-DADA-4CD8-A9DA-D888D4A0DC19}" destId="{2A262388-A60A-4B9E-B555-7F8525E222CC}" srcOrd="1" destOrd="0" presId="urn:microsoft.com/office/officeart/2005/8/layout/process2"/>
    <dgm:cxn modelId="{6B59237B-F6B5-49D0-A804-49D6C8646429}" type="presOf" srcId="{49B48C2F-05A9-4637-80D6-232D5321DEDF}" destId="{DE2C99B2-918F-40F7-8CCC-6A5C9C0FC492}" srcOrd="1" destOrd="0" presId="urn:microsoft.com/office/officeart/2005/8/layout/process2"/>
    <dgm:cxn modelId="{4D7669A2-247C-4C40-928E-20C737DB1090}" type="presOf" srcId="{FC9FEA37-8009-4895-8457-6370532F8D91}" destId="{5E3F950B-8F8A-4F5F-BD95-6AC5F2D55551}" srcOrd="1" destOrd="0" presId="urn:microsoft.com/office/officeart/2005/8/layout/process2"/>
    <dgm:cxn modelId="{A82DAE44-30D4-4F26-9E1B-AFAF6904CCD5}" srcId="{CA4ED6C3-A7B5-48F7-AD92-7F9BCE81D34F}" destId="{3391321A-D4B2-470F-90BB-5ADF82E9EA04}" srcOrd="0" destOrd="0" parTransId="{ECA2584B-1D12-4F27-8F37-88A442AFA757}" sibTransId="{3B1A56FA-DADA-4CD8-A9DA-D888D4A0DC19}"/>
    <dgm:cxn modelId="{72D35F07-D484-4F6E-8B70-594565B05776}" type="presOf" srcId="{3B1A56FA-DADA-4CD8-A9DA-D888D4A0DC19}" destId="{84F3A26F-CFEF-4AE8-A496-50DFD052A503}" srcOrd="0" destOrd="0" presId="urn:microsoft.com/office/officeart/2005/8/layout/process2"/>
    <dgm:cxn modelId="{03D4B12B-E291-4110-BC9B-2179B7D71DFA}" type="presOf" srcId="{CA4ED6C3-A7B5-48F7-AD92-7F9BCE81D34F}" destId="{367DE362-B4B8-44C8-A446-6A4E336E702C}" srcOrd="0" destOrd="0" presId="urn:microsoft.com/office/officeart/2005/8/layout/process2"/>
    <dgm:cxn modelId="{4A003210-189F-43D1-80BF-32926B8F85D0}" type="presOf" srcId="{089C891E-7698-40B4-AF15-F2F2AFCE69DE}" destId="{B8D5E773-7A1F-4E5E-9380-FDD3AFB7205D}" srcOrd="0" destOrd="0" presId="urn:microsoft.com/office/officeart/2005/8/layout/process2"/>
    <dgm:cxn modelId="{3FAE3706-AB6A-46F5-BF36-BE35F891DE04}" srcId="{CA4ED6C3-A7B5-48F7-AD92-7F9BCE81D34F}" destId="{ADC05C5A-3AA6-401B-AE8E-09CB9F7A71A8}" srcOrd="3" destOrd="0" parTransId="{62ABAB36-6366-42AA-AD09-206F1F327C0B}" sibTransId="{49B48C2F-05A9-4637-80D6-232D5321DEDF}"/>
    <dgm:cxn modelId="{25A43227-0FF3-4088-A4D9-DECDEF3D5013}" srcId="{CA4ED6C3-A7B5-48F7-AD92-7F9BCE81D34F}" destId="{DAC48F69-169E-4B6A-86D1-7C6DF957A7F1}" srcOrd="4" destOrd="0" parTransId="{B6219CFC-AA17-4D4D-9FC2-E82418641740}" sibTransId="{A4DA4FED-4E89-46D0-B799-40E52EB82733}"/>
    <dgm:cxn modelId="{B77E9757-339E-436F-AC9D-ABB50CA18B0A}" type="presOf" srcId="{DAC48F69-169E-4B6A-86D1-7C6DF957A7F1}" destId="{D356B162-4A16-4CB1-96DF-E7B62F0ED88C}" srcOrd="0" destOrd="0" presId="urn:microsoft.com/office/officeart/2005/8/layout/process2"/>
    <dgm:cxn modelId="{9BB17E9B-B8F5-44AB-849A-04142E862580}" type="presOf" srcId="{85F0F868-8F10-4FAF-BC8D-7A6453B366BE}" destId="{45BA9D1E-BC0B-40A9-96C8-B65D5D462CAE}" srcOrd="0" destOrd="0" presId="urn:microsoft.com/office/officeart/2005/8/layout/process2"/>
    <dgm:cxn modelId="{D13F4B31-4233-4B18-8B3E-FA5E2983A99D}" type="presOf" srcId="{BD983357-B8EC-49DF-BB28-8188BCB40466}" destId="{88E341C8-5140-4F67-81CB-3A92D014C038}" srcOrd="0" destOrd="0" presId="urn:microsoft.com/office/officeart/2005/8/layout/process2"/>
    <dgm:cxn modelId="{6FACD45C-7F3D-43A0-8B55-491179DD63EA}" type="presOf" srcId="{49B48C2F-05A9-4637-80D6-232D5321DEDF}" destId="{C3F339C5-D457-492D-A01B-C64E5ED59413}" srcOrd="0" destOrd="0" presId="urn:microsoft.com/office/officeart/2005/8/layout/process2"/>
    <dgm:cxn modelId="{951B557F-9943-46CB-AA69-8797F999F7A3}" type="presOf" srcId="{089C891E-7698-40B4-AF15-F2F2AFCE69DE}" destId="{B8FDA084-7270-4949-8393-4C81DB07DE5F}" srcOrd="1" destOrd="0" presId="urn:microsoft.com/office/officeart/2005/8/layout/process2"/>
    <dgm:cxn modelId="{8CD68BB4-F80A-46C2-B02C-4A73EB6039A8}" type="presOf" srcId="{ADC05C5A-3AA6-401B-AE8E-09CB9F7A71A8}" destId="{764FA8BD-7C80-4493-AE5A-5FC9D14B63E5}" srcOrd="0" destOrd="0" presId="urn:microsoft.com/office/officeart/2005/8/layout/process2"/>
    <dgm:cxn modelId="{ED0D8774-7B20-4D1B-83D3-E9903369E133}" type="presOf" srcId="{FC9FEA37-8009-4895-8457-6370532F8D91}" destId="{43BAADF7-FD2C-4425-A106-DBFE7385C146}" srcOrd="0" destOrd="0" presId="urn:microsoft.com/office/officeart/2005/8/layout/process2"/>
    <dgm:cxn modelId="{8EA44B77-3D7D-4CF5-AD69-F704667CD292}" type="presParOf" srcId="{367DE362-B4B8-44C8-A446-6A4E336E702C}" destId="{3E742406-7685-41AE-B062-43EB79E154F5}" srcOrd="0" destOrd="0" presId="urn:microsoft.com/office/officeart/2005/8/layout/process2"/>
    <dgm:cxn modelId="{A1C0E4AC-6B0F-48B6-B74B-8D68C9C1BF38}" type="presParOf" srcId="{367DE362-B4B8-44C8-A446-6A4E336E702C}" destId="{84F3A26F-CFEF-4AE8-A496-50DFD052A503}" srcOrd="1" destOrd="0" presId="urn:microsoft.com/office/officeart/2005/8/layout/process2"/>
    <dgm:cxn modelId="{F81DB0E3-3199-48B7-9266-BFC9EEFC701E}" type="presParOf" srcId="{84F3A26F-CFEF-4AE8-A496-50DFD052A503}" destId="{2A262388-A60A-4B9E-B555-7F8525E222CC}" srcOrd="0" destOrd="0" presId="urn:microsoft.com/office/officeart/2005/8/layout/process2"/>
    <dgm:cxn modelId="{B4C2726C-66D9-45E0-AF1E-43B74A8D6055}" type="presParOf" srcId="{367DE362-B4B8-44C8-A446-6A4E336E702C}" destId="{88E341C8-5140-4F67-81CB-3A92D014C038}" srcOrd="2" destOrd="0" presId="urn:microsoft.com/office/officeart/2005/8/layout/process2"/>
    <dgm:cxn modelId="{1F234F90-D26A-4197-9BA1-C636DDF67F84}" type="presParOf" srcId="{367DE362-B4B8-44C8-A446-6A4E336E702C}" destId="{B8D5E773-7A1F-4E5E-9380-FDD3AFB7205D}" srcOrd="3" destOrd="0" presId="urn:microsoft.com/office/officeart/2005/8/layout/process2"/>
    <dgm:cxn modelId="{27B55C5D-7E55-4C21-BAD0-6C018B8E2274}" type="presParOf" srcId="{B8D5E773-7A1F-4E5E-9380-FDD3AFB7205D}" destId="{B8FDA084-7270-4949-8393-4C81DB07DE5F}" srcOrd="0" destOrd="0" presId="urn:microsoft.com/office/officeart/2005/8/layout/process2"/>
    <dgm:cxn modelId="{C5CBA553-1142-44E6-8D4B-A7F9E9CF5E98}" type="presParOf" srcId="{367DE362-B4B8-44C8-A446-6A4E336E702C}" destId="{45BA9D1E-BC0B-40A9-96C8-B65D5D462CAE}" srcOrd="4" destOrd="0" presId="urn:microsoft.com/office/officeart/2005/8/layout/process2"/>
    <dgm:cxn modelId="{0ABDA3D9-74DD-4F31-A32B-82D6ECCC8A28}" type="presParOf" srcId="{367DE362-B4B8-44C8-A446-6A4E336E702C}" destId="{43BAADF7-FD2C-4425-A106-DBFE7385C146}" srcOrd="5" destOrd="0" presId="urn:microsoft.com/office/officeart/2005/8/layout/process2"/>
    <dgm:cxn modelId="{158749EA-E7E0-4C28-98F9-BC1CABD83A96}" type="presParOf" srcId="{43BAADF7-FD2C-4425-A106-DBFE7385C146}" destId="{5E3F950B-8F8A-4F5F-BD95-6AC5F2D55551}" srcOrd="0" destOrd="0" presId="urn:microsoft.com/office/officeart/2005/8/layout/process2"/>
    <dgm:cxn modelId="{4B1D13D5-06DD-4AC7-8519-0EE33E58F7B0}" type="presParOf" srcId="{367DE362-B4B8-44C8-A446-6A4E336E702C}" destId="{764FA8BD-7C80-4493-AE5A-5FC9D14B63E5}" srcOrd="6" destOrd="0" presId="urn:microsoft.com/office/officeart/2005/8/layout/process2"/>
    <dgm:cxn modelId="{21827E84-4F35-4602-AD8B-2D4F83806DB9}" type="presParOf" srcId="{367DE362-B4B8-44C8-A446-6A4E336E702C}" destId="{C3F339C5-D457-492D-A01B-C64E5ED59413}" srcOrd="7" destOrd="0" presId="urn:microsoft.com/office/officeart/2005/8/layout/process2"/>
    <dgm:cxn modelId="{24D3A74C-749D-4332-B697-72D733F71F35}" type="presParOf" srcId="{C3F339C5-D457-492D-A01B-C64E5ED59413}" destId="{DE2C99B2-918F-40F7-8CCC-6A5C9C0FC492}" srcOrd="0" destOrd="0" presId="urn:microsoft.com/office/officeart/2005/8/layout/process2"/>
    <dgm:cxn modelId="{3BD29CD0-0B93-48CF-B5E9-585A5CD90940}" type="presParOf" srcId="{367DE362-B4B8-44C8-A446-6A4E336E702C}" destId="{D356B162-4A16-4CB1-96DF-E7B62F0ED88C}" srcOrd="8" destOrd="0" presId="urn:microsoft.com/office/officeart/2005/8/layout/process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D267DBE-15DA-466E-B7EE-17A7518F0361}">
      <dsp:nvSpPr>
        <dsp:cNvPr id="0" name=""/>
        <dsp:cNvSpPr/>
      </dsp:nvSpPr>
      <dsp:spPr>
        <a:xfrm>
          <a:off x="1557426" y="390"/>
          <a:ext cx="1263471" cy="1263471"/>
        </a:xfrm>
        <a:prstGeom prst="ellipse">
          <a:avLst/>
        </a:prstGeom>
        <a:solidFill>
          <a:schemeClr val="accent6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900" kern="1200" dirty="0" err="1" smtClean="0"/>
            <a:t>Identification</a:t>
          </a:r>
          <a:endParaRPr lang="it-IT" sz="900" kern="1200" dirty="0"/>
        </a:p>
      </dsp:txBody>
      <dsp:txXfrm>
        <a:off x="1557426" y="390"/>
        <a:ext cx="1263471" cy="1263471"/>
      </dsp:txXfrm>
    </dsp:sp>
    <dsp:sp modelId="{479E42F9-2E49-4FDC-BB02-EFAB5064165E}">
      <dsp:nvSpPr>
        <dsp:cNvPr id="0" name=""/>
        <dsp:cNvSpPr/>
      </dsp:nvSpPr>
      <dsp:spPr>
        <a:xfrm rot="2700000">
          <a:off x="2685484" y="1083922"/>
          <a:ext cx="337370" cy="426421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700" kern="1200"/>
        </a:p>
      </dsp:txBody>
      <dsp:txXfrm rot="2700000">
        <a:off x="2685484" y="1083922"/>
        <a:ext cx="337370" cy="426421"/>
      </dsp:txXfrm>
    </dsp:sp>
    <dsp:sp modelId="{D199DA45-DF52-450F-BFA6-A90FEC05179F}">
      <dsp:nvSpPr>
        <dsp:cNvPr id="0" name=""/>
        <dsp:cNvSpPr/>
      </dsp:nvSpPr>
      <dsp:spPr>
        <a:xfrm>
          <a:off x="2900943" y="1343908"/>
          <a:ext cx="1263471" cy="1263471"/>
        </a:xfrm>
        <a:prstGeom prst="ellipse">
          <a:avLst/>
        </a:prstGeom>
        <a:solidFill>
          <a:schemeClr val="accent6">
            <a:alpha val="90000"/>
            <a:hueOff val="0"/>
            <a:satOff val="0"/>
            <a:lumOff val="0"/>
            <a:alphaOff val="-13333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900" kern="1200" dirty="0" err="1" smtClean="0"/>
            <a:t>Formulation</a:t>
          </a:r>
          <a:endParaRPr lang="it-IT" sz="900" kern="1200" dirty="0"/>
        </a:p>
      </dsp:txBody>
      <dsp:txXfrm>
        <a:off x="2900943" y="1343908"/>
        <a:ext cx="1263471" cy="1263471"/>
      </dsp:txXfrm>
    </dsp:sp>
    <dsp:sp modelId="{137628BF-D861-4A8B-A76E-40545786146F}">
      <dsp:nvSpPr>
        <dsp:cNvPr id="0" name=""/>
        <dsp:cNvSpPr/>
      </dsp:nvSpPr>
      <dsp:spPr>
        <a:xfrm rot="8100000">
          <a:off x="2698987" y="2427440"/>
          <a:ext cx="337370" cy="426421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shade val="90000"/>
            <a:hueOff val="0"/>
            <a:satOff val="-8705"/>
            <a:lumOff val="1270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700" kern="1200"/>
        </a:p>
      </dsp:txBody>
      <dsp:txXfrm rot="8100000">
        <a:off x="2698987" y="2427440"/>
        <a:ext cx="337370" cy="426421"/>
      </dsp:txXfrm>
    </dsp:sp>
    <dsp:sp modelId="{E3732AD0-E888-4FC1-B1F2-6A0C0272CB60}">
      <dsp:nvSpPr>
        <dsp:cNvPr id="0" name=""/>
        <dsp:cNvSpPr/>
      </dsp:nvSpPr>
      <dsp:spPr>
        <a:xfrm>
          <a:off x="1557426" y="2687425"/>
          <a:ext cx="1263471" cy="1263471"/>
        </a:xfrm>
        <a:prstGeom prst="ellipse">
          <a:avLst/>
        </a:prstGeom>
        <a:solidFill>
          <a:schemeClr val="accent6">
            <a:alpha val="90000"/>
            <a:hueOff val="0"/>
            <a:satOff val="0"/>
            <a:lumOff val="0"/>
            <a:alphaOff val="-26667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900" kern="1200" dirty="0" smtClean="0"/>
            <a:t>Implementation</a:t>
          </a:r>
          <a:endParaRPr lang="it-IT" sz="900" kern="1200" dirty="0"/>
        </a:p>
      </dsp:txBody>
      <dsp:txXfrm>
        <a:off x="1557426" y="2687425"/>
        <a:ext cx="1263471" cy="1263471"/>
      </dsp:txXfrm>
    </dsp:sp>
    <dsp:sp modelId="{30B79C54-1F27-406F-94F0-21FEEAD4F7E2}">
      <dsp:nvSpPr>
        <dsp:cNvPr id="0" name=""/>
        <dsp:cNvSpPr/>
      </dsp:nvSpPr>
      <dsp:spPr>
        <a:xfrm rot="13469173">
          <a:off x="1385279" y="2466815"/>
          <a:ext cx="306364" cy="426421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shade val="90000"/>
            <a:hueOff val="0"/>
            <a:satOff val="-17411"/>
            <a:lumOff val="2541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700" kern="1200"/>
        </a:p>
      </dsp:txBody>
      <dsp:txXfrm rot="13469173">
        <a:off x="1385279" y="2466815"/>
        <a:ext cx="306364" cy="426421"/>
      </dsp:txXfrm>
    </dsp:sp>
    <dsp:sp modelId="{9259EFF2-9378-4D52-BBDE-BBCCBC891769}">
      <dsp:nvSpPr>
        <dsp:cNvPr id="0" name=""/>
        <dsp:cNvSpPr/>
      </dsp:nvSpPr>
      <dsp:spPr>
        <a:xfrm>
          <a:off x="243652" y="1397004"/>
          <a:ext cx="1263471" cy="1263471"/>
        </a:xfrm>
        <a:prstGeom prst="ellipse">
          <a:avLst/>
        </a:prstGeom>
        <a:solidFill>
          <a:schemeClr val="accent6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900" kern="1200" dirty="0" smtClean="0"/>
            <a:t>Evaluation and review</a:t>
          </a:r>
          <a:endParaRPr lang="it-IT" sz="900" kern="1200" dirty="0"/>
        </a:p>
      </dsp:txBody>
      <dsp:txXfrm>
        <a:off x="243652" y="1397004"/>
        <a:ext cx="1263471" cy="1263471"/>
      </dsp:txXfrm>
    </dsp:sp>
    <dsp:sp modelId="{F25617A3-A05B-4C84-BE4E-A8464AAE24A2}">
      <dsp:nvSpPr>
        <dsp:cNvPr id="0" name=""/>
        <dsp:cNvSpPr/>
      </dsp:nvSpPr>
      <dsp:spPr>
        <a:xfrm rot="18794963">
          <a:off x="1352255" y="1124367"/>
          <a:ext cx="346597" cy="426421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shade val="90000"/>
            <a:hueOff val="0"/>
            <a:satOff val="-26116"/>
            <a:lumOff val="3811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700" kern="1200"/>
        </a:p>
      </dsp:txBody>
      <dsp:txXfrm rot="18794963">
        <a:off x="1352255" y="1124367"/>
        <a:ext cx="346597" cy="426421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DAED627-ECC4-4D7D-A40C-7A662760EBD2}">
      <dsp:nvSpPr>
        <dsp:cNvPr id="0" name=""/>
        <dsp:cNvSpPr/>
      </dsp:nvSpPr>
      <dsp:spPr>
        <a:xfrm>
          <a:off x="2561436" y="993285"/>
          <a:ext cx="908062" cy="4321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4501"/>
              </a:lnTo>
              <a:lnTo>
                <a:pt x="908062" y="294501"/>
              </a:lnTo>
              <a:lnTo>
                <a:pt x="908062" y="432154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18951B-E2C9-46C3-9EFA-4271B8FE1A96}">
      <dsp:nvSpPr>
        <dsp:cNvPr id="0" name=""/>
        <dsp:cNvSpPr/>
      </dsp:nvSpPr>
      <dsp:spPr>
        <a:xfrm>
          <a:off x="1653374" y="2368999"/>
          <a:ext cx="908062" cy="4321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4501"/>
              </a:lnTo>
              <a:lnTo>
                <a:pt x="908062" y="294501"/>
              </a:lnTo>
              <a:lnTo>
                <a:pt x="908062" y="432154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30C568-7111-4D8C-9A00-6CEB21D06199}">
      <dsp:nvSpPr>
        <dsp:cNvPr id="0" name=""/>
        <dsp:cNvSpPr/>
      </dsp:nvSpPr>
      <dsp:spPr>
        <a:xfrm>
          <a:off x="745312" y="2368999"/>
          <a:ext cx="908062" cy="432154"/>
        </a:xfrm>
        <a:custGeom>
          <a:avLst/>
          <a:gdLst/>
          <a:ahLst/>
          <a:cxnLst/>
          <a:rect l="0" t="0" r="0" b="0"/>
          <a:pathLst>
            <a:path>
              <a:moveTo>
                <a:pt x="908062" y="0"/>
              </a:moveTo>
              <a:lnTo>
                <a:pt x="908062" y="294501"/>
              </a:lnTo>
              <a:lnTo>
                <a:pt x="0" y="294501"/>
              </a:lnTo>
              <a:lnTo>
                <a:pt x="0" y="432154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F6D37D-63BB-4269-8B4B-EBA7AB961B5B}">
      <dsp:nvSpPr>
        <dsp:cNvPr id="0" name=""/>
        <dsp:cNvSpPr/>
      </dsp:nvSpPr>
      <dsp:spPr>
        <a:xfrm>
          <a:off x="1653374" y="993285"/>
          <a:ext cx="908062" cy="432154"/>
        </a:xfrm>
        <a:custGeom>
          <a:avLst/>
          <a:gdLst/>
          <a:ahLst/>
          <a:cxnLst/>
          <a:rect l="0" t="0" r="0" b="0"/>
          <a:pathLst>
            <a:path>
              <a:moveTo>
                <a:pt x="908062" y="0"/>
              </a:moveTo>
              <a:lnTo>
                <a:pt x="908062" y="294501"/>
              </a:lnTo>
              <a:lnTo>
                <a:pt x="0" y="294501"/>
              </a:lnTo>
              <a:lnTo>
                <a:pt x="0" y="432154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E51A8E-CF05-4A20-84AE-3445C9064091}">
      <dsp:nvSpPr>
        <dsp:cNvPr id="0" name=""/>
        <dsp:cNvSpPr/>
      </dsp:nvSpPr>
      <dsp:spPr>
        <a:xfrm>
          <a:off x="1818476" y="49726"/>
          <a:ext cx="1485919" cy="94355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A3ABCF3-7F21-416E-9594-EF59E0715449}">
      <dsp:nvSpPr>
        <dsp:cNvPr id="0" name=""/>
        <dsp:cNvSpPr/>
      </dsp:nvSpPr>
      <dsp:spPr>
        <a:xfrm>
          <a:off x="1983578" y="206574"/>
          <a:ext cx="1485919" cy="943559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kern="1200" dirty="0" smtClean="0"/>
            <a:t>Policy</a:t>
          </a:r>
          <a:endParaRPr lang="it-IT" sz="1400" kern="1200" dirty="0"/>
        </a:p>
      </dsp:txBody>
      <dsp:txXfrm>
        <a:off x="1983578" y="206574"/>
        <a:ext cx="1485919" cy="943559"/>
      </dsp:txXfrm>
    </dsp:sp>
    <dsp:sp modelId="{9E299501-57A5-41D2-8D31-2BE60C5AEAEA}">
      <dsp:nvSpPr>
        <dsp:cNvPr id="0" name=""/>
        <dsp:cNvSpPr/>
      </dsp:nvSpPr>
      <dsp:spPr>
        <a:xfrm>
          <a:off x="910414" y="1425440"/>
          <a:ext cx="1485919" cy="94355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2B1580D-3318-4A6D-B683-51011BA65E1E}">
      <dsp:nvSpPr>
        <dsp:cNvPr id="0" name=""/>
        <dsp:cNvSpPr/>
      </dsp:nvSpPr>
      <dsp:spPr>
        <a:xfrm>
          <a:off x="1075516" y="1582288"/>
          <a:ext cx="1485919" cy="943559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kern="1200" dirty="0" err="1" smtClean="0"/>
            <a:t>Programme</a:t>
          </a:r>
          <a:endParaRPr lang="it-IT" sz="1400" kern="1200" dirty="0"/>
        </a:p>
      </dsp:txBody>
      <dsp:txXfrm>
        <a:off x="1075516" y="1582288"/>
        <a:ext cx="1485919" cy="943559"/>
      </dsp:txXfrm>
    </dsp:sp>
    <dsp:sp modelId="{D64D745B-1392-4D9A-B475-F8457F57ED3E}">
      <dsp:nvSpPr>
        <dsp:cNvPr id="0" name=""/>
        <dsp:cNvSpPr/>
      </dsp:nvSpPr>
      <dsp:spPr>
        <a:xfrm>
          <a:off x="2352" y="2801154"/>
          <a:ext cx="1485919" cy="94355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9795544-2EC5-4623-AE3E-CC4F223DFC49}">
      <dsp:nvSpPr>
        <dsp:cNvPr id="0" name=""/>
        <dsp:cNvSpPr/>
      </dsp:nvSpPr>
      <dsp:spPr>
        <a:xfrm>
          <a:off x="167454" y="2958002"/>
          <a:ext cx="1485919" cy="943559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kern="1200" dirty="0" smtClean="0"/>
            <a:t>Project (1)</a:t>
          </a:r>
          <a:endParaRPr lang="it-IT" sz="1400" kern="1200" dirty="0"/>
        </a:p>
      </dsp:txBody>
      <dsp:txXfrm>
        <a:off x="167454" y="2958002"/>
        <a:ext cx="1485919" cy="943559"/>
      </dsp:txXfrm>
    </dsp:sp>
    <dsp:sp modelId="{83BC91FA-8326-4E6B-8C23-ED4A93A1D3A3}">
      <dsp:nvSpPr>
        <dsp:cNvPr id="0" name=""/>
        <dsp:cNvSpPr/>
      </dsp:nvSpPr>
      <dsp:spPr>
        <a:xfrm>
          <a:off x="1818476" y="2801154"/>
          <a:ext cx="1485919" cy="94355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AF20099-8118-48FD-B7A4-42FB150EAA36}">
      <dsp:nvSpPr>
        <dsp:cNvPr id="0" name=""/>
        <dsp:cNvSpPr/>
      </dsp:nvSpPr>
      <dsp:spPr>
        <a:xfrm>
          <a:off x="1983578" y="2958002"/>
          <a:ext cx="1485919" cy="943559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kern="1200" dirty="0" smtClean="0"/>
            <a:t>Project (2)</a:t>
          </a:r>
          <a:endParaRPr lang="it-IT" sz="1400" kern="1200" dirty="0"/>
        </a:p>
      </dsp:txBody>
      <dsp:txXfrm>
        <a:off x="1983578" y="2958002"/>
        <a:ext cx="1485919" cy="943559"/>
      </dsp:txXfrm>
    </dsp:sp>
    <dsp:sp modelId="{1F825DB7-4817-478A-8445-ED035B6E5E9D}">
      <dsp:nvSpPr>
        <dsp:cNvPr id="0" name=""/>
        <dsp:cNvSpPr/>
      </dsp:nvSpPr>
      <dsp:spPr>
        <a:xfrm>
          <a:off x="2726538" y="1425440"/>
          <a:ext cx="1485919" cy="94355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7B0F5DE-FD44-4A2E-ADC7-2942A372655E}">
      <dsp:nvSpPr>
        <dsp:cNvPr id="0" name=""/>
        <dsp:cNvSpPr/>
      </dsp:nvSpPr>
      <dsp:spPr>
        <a:xfrm>
          <a:off x="2891640" y="1582288"/>
          <a:ext cx="1485919" cy="943559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kern="1200" dirty="0" smtClean="0"/>
            <a:t>Other delivery policy tools: law, tax, agency, campaign. </a:t>
          </a:r>
          <a:endParaRPr lang="it-IT" sz="1400" kern="1200" dirty="0"/>
        </a:p>
      </dsp:txBody>
      <dsp:txXfrm>
        <a:off x="2891640" y="1582288"/>
        <a:ext cx="1485919" cy="943559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E742406-7685-41AE-B062-43EB79E154F5}">
      <dsp:nvSpPr>
        <dsp:cNvPr id="0" name=""/>
        <dsp:cNvSpPr/>
      </dsp:nvSpPr>
      <dsp:spPr>
        <a:xfrm>
          <a:off x="3558117" y="566"/>
          <a:ext cx="1327677" cy="663190"/>
        </a:xfrm>
        <a:prstGeom prst="roundRect">
          <a:avLst>
            <a:gd name="adj" fmla="val 10000"/>
          </a:avLst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/>
            <a:t>Needs</a:t>
          </a:r>
          <a:endParaRPr lang="it-IT" sz="1800" kern="1200" dirty="0"/>
        </a:p>
      </dsp:txBody>
      <dsp:txXfrm>
        <a:off x="3558117" y="566"/>
        <a:ext cx="1327677" cy="663190"/>
      </dsp:txXfrm>
    </dsp:sp>
    <dsp:sp modelId="{84F3A26F-CFEF-4AE8-A496-50DFD052A503}">
      <dsp:nvSpPr>
        <dsp:cNvPr id="0" name=""/>
        <dsp:cNvSpPr/>
      </dsp:nvSpPr>
      <dsp:spPr>
        <a:xfrm rot="5400000">
          <a:off x="4097607" y="680337"/>
          <a:ext cx="248696" cy="2984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300" kern="1200"/>
        </a:p>
      </dsp:txBody>
      <dsp:txXfrm rot="5400000">
        <a:off x="4097607" y="680337"/>
        <a:ext cx="248696" cy="298435"/>
      </dsp:txXfrm>
    </dsp:sp>
    <dsp:sp modelId="{88E341C8-5140-4F67-81CB-3A92D014C038}">
      <dsp:nvSpPr>
        <dsp:cNvPr id="0" name=""/>
        <dsp:cNvSpPr/>
      </dsp:nvSpPr>
      <dsp:spPr>
        <a:xfrm>
          <a:off x="3558117" y="995353"/>
          <a:ext cx="1327677" cy="663190"/>
        </a:xfrm>
        <a:prstGeom prst="roundRect">
          <a:avLst>
            <a:gd name="adj" fmla="val 10000"/>
          </a:avLst>
        </a:prstGeom>
        <a:solidFill>
          <a:schemeClr val="accent2">
            <a:shade val="50000"/>
            <a:hueOff val="0"/>
            <a:satOff val="-6566"/>
            <a:lumOff val="1944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/>
            <a:t>Resources (inputs)</a:t>
          </a:r>
          <a:endParaRPr lang="it-IT" sz="1800" kern="1200" dirty="0"/>
        </a:p>
      </dsp:txBody>
      <dsp:txXfrm>
        <a:off x="3558117" y="995353"/>
        <a:ext cx="1327677" cy="663190"/>
      </dsp:txXfrm>
    </dsp:sp>
    <dsp:sp modelId="{B8D5E773-7A1F-4E5E-9380-FDD3AFB7205D}">
      <dsp:nvSpPr>
        <dsp:cNvPr id="0" name=""/>
        <dsp:cNvSpPr/>
      </dsp:nvSpPr>
      <dsp:spPr>
        <a:xfrm rot="5400000">
          <a:off x="4097607" y="1675123"/>
          <a:ext cx="248696" cy="2984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shade val="90000"/>
            <a:hueOff val="0"/>
            <a:satOff val="-6902"/>
            <a:lumOff val="1752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300" kern="1200"/>
        </a:p>
      </dsp:txBody>
      <dsp:txXfrm rot="5400000">
        <a:off x="4097607" y="1675123"/>
        <a:ext cx="248696" cy="298435"/>
      </dsp:txXfrm>
    </dsp:sp>
    <dsp:sp modelId="{45BA9D1E-BC0B-40A9-96C8-B65D5D462CAE}">
      <dsp:nvSpPr>
        <dsp:cNvPr id="0" name=""/>
        <dsp:cNvSpPr/>
      </dsp:nvSpPr>
      <dsp:spPr>
        <a:xfrm>
          <a:off x="3558117" y="1990139"/>
          <a:ext cx="1327677" cy="663190"/>
        </a:xfrm>
        <a:prstGeom prst="roundRect">
          <a:avLst>
            <a:gd name="adj" fmla="val 10000"/>
          </a:avLst>
        </a:prstGeom>
        <a:solidFill>
          <a:schemeClr val="accent2">
            <a:shade val="50000"/>
            <a:hueOff val="0"/>
            <a:satOff val="-13131"/>
            <a:lumOff val="388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/>
            <a:t>Realisation (output)</a:t>
          </a:r>
          <a:endParaRPr lang="it-IT" sz="1800" kern="1200" dirty="0"/>
        </a:p>
      </dsp:txBody>
      <dsp:txXfrm>
        <a:off x="3558117" y="1990139"/>
        <a:ext cx="1327677" cy="663190"/>
      </dsp:txXfrm>
    </dsp:sp>
    <dsp:sp modelId="{43BAADF7-FD2C-4425-A106-DBFE7385C146}">
      <dsp:nvSpPr>
        <dsp:cNvPr id="0" name=""/>
        <dsp:cNvSpPr/>
      </dsp:nvSpPr>
      <dsp:spPr>
        <a:xfrm rot="5400000">
          <a:off x="4097607" y="2669910"/>
          <a:ext cx="248696" cy="2984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shade val="90000"/>
            <a:hueOff val="0"/>
            <a:satOff val="-13805"/>
            <a:lumOff val="3505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300" kern="1200"/>
        </a:p>
      </dsp:txBody>
      <dsp:txXfrm rot="5400000">
        <a:off x="4097607" y="2669910"/>
        <a:ext cx="248696" cy="298435"/>
      </dsp:txXfrm>
    </dsp:sp>
    <dsp:sp modelId="{764FA8BD-7C80-4493-AE5A-5FC9D14B63E5}">
      <dsp:nvSpPr>
        <dsp:cNvPr id="0" name=""/>
        <dsp:cNvSpPr/>
      </dsp:nvSpPr>
      <dsp:spPr>
        <a:xfrm>
          <a:off x="3558117" y="2984925"/>
          <a:ext cx="1327677" cy="663190"/>
        </a:xfrm>
        <a:prstGeom prst="roundRect">
          <a:avLst>
            <a:gd name="adj" fmla="val 10000"/>
          </a:avLst>
        </a:prstGeom>
        <a:solidFill>
          <a:schemeClr val="accent2">
            <a:shade val="50000"/>
            <a:hueOff val="0"/>
            <a:satOff val="-13131"/>
            <a:lumOff val="388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/>
            <a:t>Result / outcome</a:t>
          </a:r>
          <a:endParaRPr lang="it-IT" sz="1800" kern="1200" dirty="0"/>
        </a:p>
      </dsp:txBody>
      <dsp:txXfrm>
        <a:off x="3558117" y="2984925"/>
        <a:ext cx="1327677" cy="663190"/>
      </dsp:txXfrm>
    </dsp:sp>
    <dsp:sp modelId="{C3F339C5-D457-492D-A01B-C64E5ED59413}">
      <dsp:nvSpPr>
        <dsp:cNvPr id="0" name=""/>
        <dsp:cNvSpPr/>
      </dsp:nvSpPr>
      <dsp:spPr>
        <a:xfrm rot="5396607">
          <a:off x="4097886" y="3664979"/>
          <a:ext cx="249121" cy="2984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shade val="90000"/>
            <a:hueOff val="0"/>
            <a:satOff val="-6902"/>
            <a:lumOff val="1752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300" kern="1200"/>
        </a:p>
      </dsp:txBody>
      <dsp:txXfrm rot="5396607">
        <a:off x="4097886" y="3664979"/>
        <a:ext cx="249121" cy="298435"/>
      </dsp:txXfrm>
    </dsp:sp>
    <dsp:sp modelId="{D356B162-4A16-4CB1-96DF-E7B62F0ED88C}">
      <dsp:nvSpPr>
        <dsp:cNvPr id="0" name=""/>
        <dsp:cNvSpPr/>
      </dsp:nvSpPr>
      <dsp:spPr>
        <a:xfrm>
          <a:off x="3559099" y="3980279"/>
          <a:ext cx="1327677" cy="663190"/>
        </a:xfrm>
        <a:prstGeom prst="roundRect">
          <a:avLst>
            <a:gd name="adj" fmla="val 10000"/>
          </a:avLst>
        </a:prstGeom>
        <a:solidFill>
          <a:schemeClr val="accent2">
            <a:shade val="50000"/>
            <a:hueOff val="0"/>
            <a:satOff val="-6566"/>
            <a:lumOff val="1944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/>
            <a:t>Impact</a:t>
          </a:r>
          <a:endParaRPr lang="it-IT" sz="1800" kern="1200" dirty="0"/>
        </a:p>
      </dsp:txBody>
      <dsp:txXfrm>
        <a:off x="3559099" y="3980279"/>
        <a:ext cx="1327677" cy="66319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E742406-7685-41AE-B062-43EB79E154F5}">
      <dsp:nvSpPr>
        <dsp:cNvPr id="0" name=""/>
        <dsp:cNvSpPr/>
      </dsp:nvSpPr>
      <dsp:spPr>
        <a:xfrm>
          <a:off x="3558117" y="566"/>
          <a:ext cx="1327677" cy="663190"/>
        </a:xfrm>
        <a:prstGeom prst="roundRect">
          <a:avLst>
            <a:gd name="adj" fmla="val 10000"/>
          </a:avLst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/>
            <a:t>Needs</a:t>
          </a:r>
          <a:endParaRPr lang="it-IT" sz="1800" kern="1200" dirty="0"/>
        </a:p>
      </dsp:txBody>
      <dsp:txXfrm>
        <a:off x="3558117" y="566"/>
        <a:ext cx="1327677" cy="663190"/>
      </dsp:txXfrm>
    </dsp:sp>
    <dsp:sp modelId="{84F3A26F-CFEF-4AE8-A496-50DFD052A503}">
      <dsp:nvSpPr>
        <dsp:cNvPr id="0" name=""/>
        <dsp:cNvSpPr/>
      </dsp:nvSpPr>
      <dsp:spPr>
        <a:xfrm rot="5400000">
          <a:off x="4097607" y="680337"/>
          <a:ext cx="248696" cy="2984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300" kern="1200"/>
        </a:p>
      </dsp:txBody>
      <dsp:txXfrm rot="5400000">
        <a:off x="4097607" y="680337"/>
        <a:ext cx="248696" cy="298435"/>
      </dsp:txXfrm>
    </dsp:sp>
    <dsp:sp modelId="{88E341C8-5140-4F67-81CB-3A92D014C038}">
      <dsp:nvSpPr>
        <dsp:cNvPr id="0" name=""/>
        <dsp:cNvSpPr/>
      </dsp:nvSpPr>
      <dsp:spPr>
        <a:xfrm>
          <a:off x="3558117" y="995353"/>
          <a:ext cx="1327677" cy="663190"/>
        </a:xfrm>
        <a:prstGeom prst="roundRect">
          <a:avLst>
            <a:gd name="adj" fmla="val 10000"/>
          </a:avLst>
        </a:prstGeom>
        <a:solidFill>
          <a:schemeClr val="accent2">
            <a:shade val="50000"/>
            <a:hueOff val="0"/>
            <a:satOff val="-6566"/>
            <a:lumOff val="1944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/>
            <a:t>Resources (inputs)</a:t>
          </a:r>
          <a:endParaRPr lang="it-IT" sz="1800" kern="1200" dirty="0"/>
        </a:p>
      </dsp:txBody>
      <dsp:txXfrm>
        <a:off x="3558117" y="995353"/>
        <a:ext cx="1327677" cy="663190"/>
      </dsp:txXfrm>
    </dsp:sp>
    <dsp:sp modelId="{B8D5E773-7A1F-4E5E-9380-FDD3AFB7205D}">
      <dsp:nvSpPr>
        <dsp:cNvPr id="0" name=""/>
        <dsp:cNvSpPr/>
      </dsp:nvSpPr>
      <dsp:spPr>
        <a:xfrm rot="5400000">
          <a:off x="4097607" y="1675123"/>
          <a:ext cx="248696" cy="2984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shade val="90000"/>
            <a:hueOff val="0"/>
            <a:satOff val="-6902"/>
            <a:lumOff val="1752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300" kern="1200"/>
        </a:p>
      </dsp:txBody>
      <dsp:txXfrm rot="5400000">
        <a:off x="4097607" y="1675123"/>
        <a:ext cx="248696" cy="298435"/>
      </dsp:txXfrm>
    </dsp:sp>
    <dsp:sp modelId="{45BA9D1E-BC0B-40A9-96C8-B65D5D462CAE}">
      <dsp:nvSpPr>
        <dsp:cNvPr id="0" name=""/>
        <dsp:cNvSpPr/>
      </dsp:nvSpPr>
      <dsp:spPr>
        <a:xfrm>
          <a:off x="3558117" y="1990139"/>
          <a:ext cx="1327677" cy="663190"/>
        </a:xfrm>
        <a:prstGeom prst="roundRect">
          <a:avLst>
            <a:gd name="adj" fmla="val 10000"/>
          </a:avLst>
        </a:prstGeom>
        <a:solidFill>
          <a:schemeClr val="accent2">
            <a:shade val="50000"/>
            <a:hueOff val="0"/>
            <a:satOff val="-13131"/>
            <a:lumOff val="388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/>
            <a:t>Realisation (output)</a:t>
          </a:r>
          <a:endParaRPr lang="it-IT" sz="1800" kern="1200" dirty="0"/>
        </a:p>
      </dsp:txBody>
      <dsp:txXfrm>
        <a:off x="3558117" y="1990139"/>
        <a:ext cx="1327677" cy="663190"/>
      </dsp:txXfrm>
    </dsp:sp>
    <dsp:sp modelId="{43BAADF7-FD2C-4425-A106-DBFE7385C146}">
      <dsp:nvSpPr>
        <dsp:cNvPr id="0" name=""/>
        <dsp:cNvSpPr/>
      </dsp:nvSpPr>
      <dsp:spPr>
        <a:xfrm rot="5400000">
          <a:off x="4097607" y="2669910"/>
          <a:ext cx="248696" cy="2984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shade val="90000"/>
            <a:hueOff val="0"/>
            <a:satOff val="-13805"/>
            <a:lumOff val="3505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300" kern="1200"/>
        </a:p>
      </dsp:txBody>
      <dsp:txXfrm rot="5400000">
        <a:off x="4097607" y="2669910"/>
        <a:ext cx="248696" cy="298435"/>
      </dsp:txXfrm>
    </dsp:sp>
    <dsp:sp modelId="{764FA8BD-7C80-4493-AE5A-5FC9D14B63E5}">
      <dsp:nvSpPr>
        <dsp:cNvPr id="0" name=""/>
        <dsp:cNvSpPr/>
      </dsp:nvSpPr>
      <dsp:spPr>
        <a:xfrm>
          <a:off x="3558117" y="2984925"/>
          <a:ext cx="1327677" cy="663190"/>
        </a:xfrm>
        <a:prstGeom prst="roundRect">
          <a:avLst>
            <a:gd name="adj" fmla="val 10000"/>
          </a:avLst>
        </a:prstGeom>
        <a:solidFill>
          <a:schemeClr val="accent2">
            <a:shade val="50000"/>
            <a:hueOff val="0"/>
            <a:satOff val="-13131"/>
            <a:lumOff val="388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/>
            <a:t>Result / outcome</a:t>
          </a:r>
          <a:endParaRPr lang="it-IT" sz="1800" kern="1200" dirty="0"/>
        </a:p>
      </dsp:txBody>
      <dsp:txXfrm>
        <a:off x="3558117" y="2984925"/>
        <a:ext cx="1327677" cy="663190"/>
      </dsp:txXfrm>
    </dsp:sp>
    <dsp:sp modelId="{C3F339C5-D457-492D-A01B-C64E5ED59413}">
      <dsp:nvSpPr>
        <dsp:cNvPr id="0" name=""/>
        <dsp:cNvSpPr/>
      </dsp:nvSpPr>
      <dsp:spPr>
        <a:xfrm rot="5396607">
          <a:off x="4097886" y="3664979"/>
          <a:ext cx="249121" cy="2984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shade val="90000"/>
            <a:hueOff val="0"/>
            <a:satOff val="-6902"/>
            <a:lumOff val="1752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300" kern="1200"/>
        </a:p>
      </dsp:txBody>
      <dsp:txXfrm rot="5396607">
        <a:off x="4097886" y="3664979"/>
        <a:ext cx="249121" cy="298435"/>
      </dsp:txXfrm>
    </dsp:sp>
    <dsp:sp modelId="{D356B162-4A16-4CB1-96DF-E7B62F0ED88C}">
      <dsp:nvSpPr>
        <dsp:cNvPr id="0" name=""/>
        <dsp:cNvSpPr/>
      </dsp:nvSpPr>
      <dsp:spPr>
        <a:xfrm>
          <a:off x="3559099" y="3980279"/>
          <a:ext cx="1327677" cy="663190"/>
        </a:xfrm>
        <a:prstGeom prst="roundRect">
          <a:avLst>
            <a:gd name="adj" fmla="val 10000"/>
          </a:avLst>
        </a:prstGeom>
        <a:solidFill>
          <a:schemeClr val="accent2">
            <a:shade val="50000"/>
            <a:hueOff val="0"/>
            <a:satOff val="-6566"/>
            <a:lumOff val="1944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/>
            <a:t>Impact</a:t>
          </a:r>
          <a:endParaRPr lang="it-IT" sz="1800" kern="1200" dirty="0"/>
        </a:p>
      </dsp:txBody>
      <dsp:txXfrm>
        <a:off x="3559099" y="3980279"/>
        <a:ext cx="1327677" cy="663190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E742406-7685-41AE-B062-43EB79E154F5}">
      <dsp:nvSpPr>
        <dsp:cNvPr id="0" name=""/>
        <dsp:cNvSpPr/>
      </dsp:nvSpPr>
      <dsp:spPr>
        <a:xfrm>
          <a:off x="769604" y="498"/>
          <a:ext cx="1675500" cy="583377"/>
        </a:xfrm>
        <a:prstGeom prst="roundRect">
          <a:avLst>
            <a:gd name="adj" fmla="val 10000"/>
          </a:avLst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kern="1200" dirty="0" smtClean="0"/>
            <a:t>Needs</a:t>
          </a:r>
          <a:endParaRPr lang="it-IT" sz="1400" kern="1200" dirty="0"/>
        </a:p>
      </dsp:txBody>
      <dsp:txXfrm>
        <a:off x="769604" y="498"/>
        <a:ext cx="1675500" cy="583377"/>
      </dsp:txXfrm>
    </dsp:sp>
    <dsp:sp modelId="{84F3A26F-CFEF-4AE8-A496-50DFD052A503}">
      <dsp:nvSpPr>
        <dsp:cNvPr id="0" name=""/>
        <dsp:cNvSpPr/>
      </dsp:nvSpPr>
      <dsp:spPr>
        <a:xfrm rot="5400000">
          <a:off x="1497971" y="598460"/>
          <a:ext cx="218766" cy="262519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100" kern="1200"/>
        </a:p>
      </dsp:txBody>
      <dsp:txXfrm rot="5400000">
        <a:off x="1497971" y="598460"/>
        <a:ext cx="218766" cy="262519"/>
      </dsp:txXfrm>
    </dsp:sp>
    <dsp:sp modelId="{88E341C8-5140-4F67-81CB-3A92D014C038}">
      <dsp:nvSpPr>
        <dsp:cNvPr id="0" name=""/>
        <dsp:cNvSpPr/>
      </dsp:nvSpPr>
      <dsp:spPr>
        <a:xfrm>
          <a:off x="769604" y="875564"/>
          <a:ext cx="1675500" cy="583377"/>
        </a:xfrm>
        <a:prstGeom prst="roundRect">
          <a:avLst>
            <a:gd name="adj" fmla="val 10000"/>
          </a:avLst>
        </a:prstGeom>
        <a:solidFill>
          <a:schemeClr val="accent2">
            <a:shade val="50000"/>
            <a:hueOff val="0"/>
            <a:satOff val="-6566"/>
            <a:lumOff val="1944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kern="1200" dirty="0" smtClean="0"/>
            <a:t>Resources (inputs)</a:t>
          </a:r>
          <a:endParaRPr lang="it-IT" sz="1400" kern="1200" dirty="0"/>
        </a:p>
      </dsp:txBody>
      <dsp:txXfrm>
        <a:off x="769604" y="875564"/>
        <a:ext cx="1675500" cy="583377"/>
      </dsp:txXfrm>
    </dsp:sp>
    <dsp:sp modelId="{B8D5E773-7A1F-4E5E-9380-FDD3AFB7205D}">
      <dsp:nvSpPr>
        <dsp:cNvPr id="0" name=""/>
        <dsp:cNvSpPr/>
      </dsp:nvSpPr>
      <dsp:spPr>
        <a:xfrm rot="5400000">
          <a:off x="1497971" y="1473526"/>
          <a:ext cx="218766" cy="262519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shade val="90000"/>
            <a:hueOff val="0"/>
            <a:satOff val="-6902"/>
            <a:lumOff val="1752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100" kern="1200"/>
        </a:p>
      </dsp:txBody>
      <dsp:txXfrm rot="5400000">
        <a:off x="1497971" y="1473526"/>
        <a:ext cx="218766" cy="262519"/>
      </dsp:txXfrm>
    </dsp:sp>
    <dsp:sp modelId="{45BA9D1E-BC0B-40A9-96C8-B65D5D462CAE}">
      <dsp:nvSpPr>
        <dsp:cNvPr id="0" name=""/>
        <dsp:cNvSpPr/>
      </dsp:nvSpPr>
      <dsp:spPr>
        <a:xfrm>
          <a:off x="769604" y="1750630"/>
          <a:ext cx="1675500" cy="583377"/>
        </a:xfrm>
        <a:prstGeom prst="roundRect">
          <a:avLst>
            <a:gd name="adj" fmla="val 10000"/>
          </a:avLst>
        </a:prstGeom>
        <a:solidFill>
          <a:schemeClr val="accent2">
            <a:shade val="50000"/>
            <a:hueOff val="0"/>
            <a:satOff val="-13131"/>
            <a:lumOff val="388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kern="1200" dirty="0" smtClean="0"/>
            <a:t>Output (implementation)</a:t>
          </a:r>
          <a:endParaRPr lang="it-IT" sz="1400" kern="1200" dirty="0"/>
        </a:p>
      </dsp:txBody>
      <dsp:txXfrm>
        <a:off x="769604" y="1750630"/>
        <a:ext cx="1675500" cy="583377"/>
      </dsp:txXfrm>
    </dsp:sp>
    <dsp:sp modelId="{43BAADF7-FD2C-4425-A106-DBFE7385C146}">
      <dsp:nvSpPr>
        <dsp:cNvPr id="0" name=""/>
        <dsp:cNvSpPr/>
      </dsp:nvSpPr>
      <dsp:spPr>
        <a:xfrm rot="5400000">
          <a:off x="1497971" y="2348592"/>
          <a:ext cx="218766" cy="262519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shade val="90000"/>
            <a:hueOff val="0"/>
            <a:satOff val="-13805"/>
            <a:lumOff val="3505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100" kern="1200"/>
        </a:p>
      </dsp:txBody>
      <dsp:txXfrm rot="5400000">
        <a:off x="1497971" y="2348592"/>
        <a:ext cx="218766" cy="262519"/>
      </dsp:txXfrm>
    </dsp:sp>
    <dsp:sp modelId="{764FA8BD-7C80-4493-AE5A-5FC9D14B63E5}">
      <dsp:nvSpPr>
        <dsp:cNvPr id="0" name=""/>
        <dsp:cNvSpPr/>
      </dsp:nvSpPr>
      <dsp:spPr>
        <a:xfrm>
          <a:off x="769604" y="2625696"/>
          <a:ext cx="1675500" cy="583377"/>
        </a:xfrm>
        <a:prstGeom prst="roundRect">
          <a:avLst>
            <a:gd name="adj" fmla="val 10000"/>
          </a:avLst>
        </a:prstGeom>
        <a:solidFill>
          <a:schemeClr val="accent2">
            <a:shade val="50000"/>
            <a:hueOff val="0"/>
            <a:satOff val="-13131"/>
            <a:lumOff val="388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kern="1200" dirty="0" smtClean="0"/>
            <a:t>Result 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kern="1200" dirty="0" smtClean="0"/>
            <a:t>(Specific Objective)</a:t>
          </a:r>
          <a:endParaRPr lang="it-IT" sz="1400" kern="1200" dirty="0"/>
        </a:p>
      </dsp:txBody>
      <dsp:txXfrm>
        <a:off x="769604" y="2625696"/>
        <a:ext cx="1675500" cy="583377"/>
      </dsp:txXfrm>
    </dsp:sp>
    <dsp:sp modelId="{C3F339C5-D457-492D-A01B-C64E5ED59413}">
      <dsp:nvSpPr>
        <dsp:cNvPr id="0" name=""/>
        <dsp:cNvSpPr/>
      </dsp:nvSpPr>
      <dsp:spPr>
        <a:xfrm rot="5400000">
          <a:off x="1497971" y="3223657"/>
          <a:ext cx="218766" cy="262519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shade val="90000"/>
            <a:hueOff val="0"/>
            <a:satOff val="-6902"/>
            <a:lumOff val="1752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100" kern="1200"/>
        </a:p>
      </dsp:txBody>
      <dsp:txXfrm rot="5400000">
        <a:off x="1497971" y="3223657"/>
        <a:ext cx="218766" cy="262519"/>
      </dsp:txXfrm>
    </dsp:sp>
    <dsp:sp modelId="{D356B162-4A16-4CB1-96DF-E7B62F0ED88C}">
      <dsp:nvSpPr>
        <dsp:cNvPr id="0" name=""/>
        <dsp:cNvSpPr/>
      </dsp:nvSpPr>
      <dsp:spPr>
        <a:xfrm>
          <a:off x="769604" y="3500762"/>
          <a:ext cx="1675500" cy="583377"/>
        </a:xfrm>
        <a:prstGeom prst="roundRect">
          <a:avLst>
            <a:gd name="adj" fmla="val 10000"/>
          </a:avLst>
        </a:prstGeom>
        <a:solidFill>
          <a:schemeClr val="accent2">
            <a:shade val="50000"/>
            <a:hueOff val="0"/>
            <a:satOff val="-6566"/>
            <a:lumOff val="1944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kern="1200" dirty="0" smtClean="0"/>
            <a:t>Impact ( general Objective) </a:t>
          </a:r>
          <a:endParaRPr lang="it-IT" sz="1400" kern="1200" dirty="0"/>
        </a:p>
      </dsp:txBody>
      <dsp:txXfrm>
        <a:off x="769604" y="3500762"/>
        <a:ext cx="1675500" cy="583377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E742406-7685-41AE-B062-43EB79E154F5}">
      <dsp:nvSpPr>
        <dsp:cNvPr id="0" name=""/>
        <dsp:cNvSpPr/>
      </dsp:nvSpPr>
      <dsp:spPr>
        <a:xfrm>
          <a:off x="3384205" y="498"/>
          <a:ext cx="1675500" cy="583377"/>
        </a:xfrm>
        <a:prstGeom prst="roundRect">
          <a:avLst>
            <a:gd name="adj" fmla="val 10000"/>
          </a:avLst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kern="1200" dirty="0" smtClean="0"/>
            <a:t>Needs</a:t>
          </a:r>
          <a:endParaRPr lang="it-IT" sz="1400" kern="1200" dirty="0"/>
        </a:p>
      </dsp:txBody>
      <dsp:txXfrm>
        <a:off x="3384205" y="498"/>
        <a:ext cx="1675500" cy="583377"/>
      </dsp:txXfrm>
    </dsp:sp>
    <dsp:sp modelId="{84F3A26F-CFEF-4AE8-A496-50DFD052A503}">
      <dsp:nvSpPr>
        <dsp:cNvPr id="0" name=""/>
        <dsp:cNvSpPr/>
      </dsp:nvSpPr>
      <dsp:spPr>
        <a:xfrm rot="5400000">
          <a:off x="4112572" y="598460"/>
          <a:ext cx="218766" cy="262519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100" kern="1200"/>
        </a:p>
      </dsp:txBody>
      <dsp:txXfrm rot="5400000">
        <a:off x="4112572" y="598460"/>
        <a:ext cx="218766" cy="262519"/>
      </dsp:txXfrm>
    </dsp:sp>
    <dsp:sp modelId="{88E341C8-5140-4F67-81CB-3A92D014C038}">
      <dsp:nvSpPr>
        <dsp:cNvPr id="0" name=""/>
        <dsp:cNvSpPr/>
      </dsp:nvSpPr>
      <dsp:spPr>
        <a:xfrm>
          <a:off x="3384205" y="875564"/>
          <a:ext cx="1675500" cy="583377"/>
        </a:xfrm>
        <a:prstGeom prst="roundRect">
          <a:avLst>
            <a:gd name="adj" fmla="val 10000"/>
          </a:avLst>
        </a:prstGeom>
        <a:solidFill>
          <a:schemeClr val="accent2">
            <a:shade val="50000"/>
            <a:hueOff val="0"/>
            <a:satOff val="-6566"/>
            <a:lumOff val="1944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kern="1200" dirty="0" smtClean="0"/>
            <a:t>Resources (inputs)</a:t>
          </a:r>
          <a:endParaRPr lang="it-IT" sz="1400" kern="1200" dirty="0"/>
        </a:p>
      </dsp:txBody>
      <dsp:txXfrm>
        <a:off x="3384205" y="875564"/>
        <a:ext cx="1675500" cy="583377"/>
      </dsp:txXfrm>
    </dsp:sp>
    <dsp:sp modelId="{B8D5E773-7A1F-4E5E-9380-FDD3AFB7205D}">
      <dsp:nvSpPr>
        <dsp:cNvPr id="0" name=""/>
        <dsp:cNvSpPr/>
      </dsp:nvSpPr>
      <dsp:spPr>
        <a:xfrm rot="5400000">
          <a:off x="4112572" y="1473526"/>
          <a:ext cx="218766" cy="262519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shade val="90000"/>
            <a:hueOff val="0"/>
            <a:satOff val="-6902"/>
            <a:lumOff val="1752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100" kern="1200"/>
        </a:p>
      </dsp:txBody>
      <dsp:txXfrm rot="5400000">
        <a:off x="4112572" y="1473526"/>
        <a:ext cx="218766" cy="262519"/>
      </dsp:txXfrm>
    </dsp:sp>
    <dsp:sp modelId="{45BA9D1E-BC0B-40A9-96C8-B65D5D462CAE}">
      <dsp:nvSpPr>
        <dsp:cNvPr id="0" name=""/>
        <dsp:cNvSpPr/>
      </dsp:nvSpPr>
      <dsp:spPr>
        <a:xfrm>
          <a:off x="3384205" y="1750630"/>
          <a:ext cx="1675500" cy="583377"/>
        </a:xfrm>
        <a:prstGeom prst="roundRect">
          <a:avLst>
            <a:gd name="adj" fmla="val 10000"/>
          </a:avLst>
        </a:prstGeom>
        <a:solidFill>
          <a:schemeClr val="accent2">
            <a:shade val="50000"/>
            <a:hueOff val="0"/>
            <a:satOff val="-13131"/>
            <a:lumOff val="388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kern="1200" dirty="0" smtClean="0"/>
            <a:t>Output (implementation)</a:t>
          </a:r>
          <a:endParaRPr lang="it-IT" sz="1400" kern="1200" dirty="0"/>
        </a:p>
      </dsp:txBody>
      <dsp:txXfrm>
        <a:off x="3384205" y="1750630"/>
        <a:ext cx="1675500" cy="583377"/>
      </dsp:txXfrm>
    </dsp:sp>
    <dsp:sp modelId="{43BAADF7-FD2C-4425-A106-DBFE7385C146}">
      <dsp:nvSpPr>
        <dsp:cNvPr id="0" name=""/>
        <dsp:cNvSpPr/>
      </dsp:nvSpPr>
      <dsp:spPr>
        <a:xfrm rot="5400000">
          <a:off x="4112572" y="2348592"/>
          <a:ext cx="218766" cy="262519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shade val="90000"/>
            <a:hueOff val="0"/>
            <a:satOff val="-13805"/>
            <a:lumOff val="3505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100" kern="1200"/>
        </a:p>
      </dsp:txBody>
      <dsp:txXfrm rot="5400000">
        <a:off x="4112572" y="2348592"/>
        <a:ext cx="218766" cy="262519"/>
      </dsp:txXfrm>
    </dsp:sp>
    <dsp:sp modelId="{764FA8BD-7C80-4493-AE5A-5FC9D14B63E5}">
      <dsp:nvSpPr>
        <dsp:cNvPr id="0" name=""/>
        <dsp:cNvSpPr/>
      </dsp:nvSpPr>
      <dsp:spPr>
        <a:xfrm>
          <a:off x="3384205" y="2625696"/>
          <a:ext cx="1675500" cy="583377"/>
        </a:xfrm>
        <a:prstGeom prst="roundRect">
          <a:avLst>
            <a:gd name="adj" fmla="val 10000"/>
          </a:avLst>
        </a:prstGeom>
        <a:solidFill>
          <a:schemeClr val="accent2">
            <a:shade val="50000"/>
            <a:hueOff val="0"/>
            <a:satOff val="-13131"/>
            <a:lumOff val="388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kern="1200" dirty="0" smtClean="0"/>
            <a:t>Result 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kern="1200" dirty="0" smtClean="0"/>
            <a:t>(Specific Objective)</a:t>
          </a:r>
          <a:endParaRPr lang="it-IT" sz="1400" kern="1200" dirty="0"/>
        </a:p>
      </dsp:txBody>
      <dsp:txXfrm>
        <a:off x="3384205" y="2625696"/>
        <a:ext cx="1675500" cy="583377"/>
      </dsp:txXfrm>
    </dsp:sp>
    <dsp:sp modelId="{C3F339C5-D457-492D-A01B-C64E5ED59413}">
      <dsp:nvSpPr>
        <dsp:cNvPr id="0" name=""/>
        <dsp:cNvSpPr/>
      </dsp:nvSpPr>
      <dsp:spPr>
        <a:xfrm rot="5224017">
          <a:off x="4134951" y="3223507"/>
          <a:ext cx="218827" cy="262519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shade val="90000"/>
            <a:hueOff val="0"/>
            <a:satOff val="-6902"/>
            <a:lumOff val="1752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100" kern="1200"/>
        </a:p>
      </dsp:txBody>
      <dsp:txXfrm rot="5224017">
        <a:off x="4134951" y="3223507"/>
        <a:ext cx="218827" cy="262519"/>
      </dsp:txXfrm>
    </dsp:sp>
    <dsp:sp modelId="{D356B162-4A16-4CB1-96DF-E7B62F0ED88C}">
      <dsp:nvSpPr>
        <dsp:cNvPr id="0" name=""/>
        <dsp:cNvSpPr/>
      </dsp:nvSpPr>
      <dsp:spPr>
        <a:xfrm>
          <a:off x="3429025" y="3500461"/>
          <a:ext cx="1675500" cy="583377"/>
        </a:xfrm>
        <a:prstGeom prst="roundRect">
          <a:avLst>
            <a:gd name="adj" fmla="val 10000"/>
          </a:avLst>
        </a:prstGeom>
        <a:solidFill>
          <a:schemeClr val="accent2">
            <a:shade val="50000"/>
            <a:hueOff val="0"/>
            <a:satOff val="-6566"/>
            <a:lumOff val="1944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kern="1200" dirty="0" smtClean="0"/>
            <a:t>Impact ( general Objective) </a:t>
          </a:r>
          <a:endParaRPr lang="it-IT" sz="1400" kern="1200" dirty="0"/>
        </a:p>
      </dsp:txBody>
      <dsp:txXfrm>
        <a:off x="3429025" y="3500461"/>
        <a:ext cx="1675500" cy="5833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 sz="1200">
                <a:latin typeface="Times New Roman" pitchFamily="16" charset="0"/>
                <a:ea typeface="MS Gothic" charset="-128"/>
              </a:defRPr>
            </a:lvl1pPr>
          </a:lstStyle>
          <a:p>
            <a:pPr>
              <a:defRPr/>
            </a:pPr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4812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 sz="1200">
                <a:latin typeface="Times New Roman" pitchFamily="16" charset="0"/>
                <a:ea typeface="MS Gothic" charset="-128"/>
              </a:defRPr>
            </a:lvl1pPr>
          </a:lstStyle>
          <a:p>
            <a:pPr>
              <a:defRPr/>
            </a:pPr>
            <a:fld id="{8256D68C-7479-4001-A01E-BDDB10A64436}" type="datetimeFigureOut">
              <a:rPr lang="it-IT"/>
              <a:pPr>
                <a:defRPr/>
              </a:pPr>
              <a:t>05/12/2012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4813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 sz="1200">
                <a:latin typeface="Times New Roman" pitchFamily="16" charset="0"/>
                <a:ea typeface="MS Gothic" charset="-128"/>
              </a:defRPr>
            </a:lvl1pPr>
          </a:lstStyle>
          <a:p>
            <a:pPr>
              <a:defRPr/>
            </a:pPr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4812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 sz="1200">
                <a:latin typeface="Times New Roman" pitchFamily="16" charset="0"/>
                <a:ea typeface="MS Gothic" charset="-128"/>
              </a:defRPr>
            </a:lvl1pPr>
          </a:lstStyle>
          <a:p>
            <a:pPr>
              <a:defRPr/>
            </a:pPr>
            <a:fld id="{688C3063-99E6-4DB9-8871-9C6D58A3F459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79608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it-IT" dirty="0">
              <a:latin typeface="Times New Roman" pitchFamily="16" charset="0"/>
              <a:ea typeface="MS Gothic" charset="-128"/>
            </a:endParaRPr>
          </a:p>
        </p:txBody>
      </p:sp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0" y="0"/>
            <a:ext cx="679608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it-IT" dirty="0">
              <a:latin typeface="Times New Roman" pitchFamily="16" charset="0"/>
              <a:ea typeface="MS Gothic" charset="-128"/>
            </a:endParaRPr>
          </a:p>
        </p:txBody>
      </p:sp>
      <p:sp>
        <p:nvSpPr>
          <p:cNvPr id="2051" name="AutoShape 3"/>
          <p:cNvSpPr>
            <a:spLocks noChangeArrowheads="1"/>
          </p:cNvSpPr>
          <p:nvPr/>
        </p:nvSpPr>
        <p:spPr bwMode="auto">
          <a:xfrm>
            <a:off x="0" y="0"/>
            <a:ext cx="679608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it-IT" dirty="0">
              <a:latin typeface="Times New Roman" pitchFamily="16" charset="0"/>
              <a:ea typeface="MS Gothic" charset="-128"/>
            </a:endParaRPr>
          </a:p>
        </p:txBody>
      </p:sp>
      <p:sp>
        <p:nvSpPr>
          <p:cNvPr id="2052" name="AutoShape 4"/>
          <p:cNvSpPr>
            <a:spLocks noChangeArrowheads="1"/>
          </p:cNvSpPr>
          <p:nvPr/>
        </p:nvSpPr>
        <p:spPr bwMode="auto">
          <a:xfrm>
            <a:off x="0" y="0"/>
            <a:ext cx="679608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it-IT" dirty="0">
              <a:latin typeface="Times New Roman" pitchFamily="16" charset="0"/>
              <a:ea typeface="MS Gothic" charset="-128"/>
            </a:endParaRPr>
          </a:p>
        </p:txBody>
      </p:sp>
      <p:sp>
        <p:nvSpPr>
          <p:cNvPr id="15366" name="Rectangle 5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722313" y="750888"/>
            <a:ext cx="5345112" cy="3702050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4" name="Rectangle 6"/>
          <p:cNvSpPr>
            <a:spLocks noGrp="1" noChangeArrowheads="1"/>
          </p:cNvSpPr>
          <p:nvPr>
            <p:ph type="body"/>
          </p:nvPr>
        </p:nvSpPr>
        <p:spPr bwMode="auto">
          <a:xfrm>
            <a:off x="996950" y="4772025"/>
            <a:ext cx="4879975" cy="4194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3600" tIns="47520" rIns="93600" bIns="47520" numCol="1" anchor="t" anchorCtr="0" compatLnSpc="1">
            <a:prstTxWarp prst="textNoShape">
              <a:avLst/>
            </a:prstTxWarp>
          </a:bodyPr>
          <a:lstStyle/>
          <a:p>
            <a:pPr lvl="0"/>
            <a:endParaRPr lang="it-IT" noProof="0" smtClean="0"/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958850" y="4708525"/>
            <a:ext cx="4876800" cy="4681538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it-IT" dirty="0">
              <a:latin typeface="Times New Roman" pitchFamily="16" charset="0"/>
              <a:ea typeface="MS Gothic" charset="-128"/>
            </a:endParaRPr>
          </a:p>
        </p:txBody>
      </p:sp>
      <p:sp>
        <p:nvSpPr>
          <p:cNvPr id="2056" name="Line 8"/>
          <p:cNvSpPr>
            <a:spLocks noChangeShapeType="1"/>
          </p:cNvSpPr>
          <p:nvPr/>
        </p:nvSpPr>
        <p:spPr bwMode="auto">
          <a:xfrm>
            <a:off x="1003300" y="384175"/>
            <a:ext cx="4792663" cy="15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it-IT" dirty="0">
              <a:latin typeface="Times New Roman" pitchFamily="16" charset="0"/>
              <a:ea typeface="MS Gothic" charset="-128"/>
            </a:endParaRPr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931863" y="180975"/>
            <a:ext cx="4979987" cy="219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3600" tIns="47520" rIns="93600" bIns="47520">
            <a:spAutoFit/>
          </a:bodyPr>
          <a:lstStyle/>
          <a:p>
            <a:pPr eaLnBrk="0" hangingPunct="0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711700" algn="r"/>
                <a:tab pos="5224463" algn="l"/>
                <a:tab pos="6270625" algn="l"/>
                <a:tab pos="7316788" algn="l"/>
                <a:tab pos="8362950" algn="l"/>
                <a:tab pos="9409113" algn="l"/>
                <a:tab pos="10455275" algn="l"/>
                <a:tab pos="10779125" algn="l"/>
                <a:tab pos="10779125" algn="l"/>
                <a:tab pos="10780713" algn="l"/>
              </a:tabLst>
              <a:defRPr/>
            </a:pPr>
            <a:r>
              <a:rPr lang="it-IT" sz="800" dirty="0">
                <a:solidFill>
                  <a:srgbClr val="000000"/>
                </a:solidFill>
                <a:latin typeface="Arial" charset="0"/>
                <a:ea typeface="MS Gothic" charset="-128"/>
              </a:rPr>
              <a:t>ABBEY NATIONAL	PROJECT MANAGEMENT SKILLS FOR PROJECT TEAM MEMBERS</a:t>
            </a:r>
          </a:p>
        </p:txBody>
      </p:sp>
      <p:sp>
        <p:nvSpPr>
          <p:cNvPr id="2058" name="Line 10"/>
          <p:cNvSpPr>
            <a:spLocks noChangeShapeType="1"/>
          </p:cNvSpPr>
          <p:nvPr/>
        </p:nvSpPr>
        <p:spPr bwMode="auto">
          <a:xfrm>
            <a:off x="1003300" y="9510713"/>
            <a:ext cx="4792663" cy="1587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it-IT" dirty="0">
              <a:latin typeface="Times New Roman" pitchFamily="16" charset="0"/>
              <a:ea typeface="MS Gothic" charset="-128"/>
            </a:endParaRPr>
          </a:p>
        </p:txBody>
      </p:sp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931863" y="9502775"/>
            <a:ext cx="4979987" cy="219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3600" tIns="47520" rIns="93600" bIns="47520">
            <a:spAutoFit/>
          </a:bodyPr>
          <a:lstStyle/>
          <a:p>
            <a:pPr eaLnBrk="0" hangingPunct="0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2325688" algn="ctr"/>
                <a:tab pos="4711700" algn="r"/>
                <a:tab pos="5224463" algn="l"/>
                <a:tab pos="6270625" algn="l"/>
                <a:tab pos="7316788" algn="l"/>
                <a:tab pos="8362950" algn="l"/>
                <a:tab pos="9409113" algn="l"/>
                <a:tab pos="10455275" algn="l"/>
                <a:tab pos="10779125" algn="l"/>
                <a:tab pos="10779125" algn="l"/>
                <a:tab pos="10780713" algn="l"/>
              </a:tabLst>
              <a:defRPr/>
            </a:pPr>
            <a:r>
              <a:rPr lang="it-IT" sz="800" dirty="0">
                <a:solidFill>
                  <a:srgbClr val="000000"/>
                </a:solidFill>
                <a:latin typeface="Arial" charset="0"/>
                <a:ea typeface="MS Gothic" charset="-128"/>
              </a:rPr>
              <a:t>	 ABN-010	 © 1999 Learning Dimensions</a:t>
            </a:r>
          </a:p>
        </p:txBody>
      </p:sp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1054100" y="4794250"/>
            <a:ext cx="685800" cy="311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3600" tIns="47520" rIns="93600" bIns="47520">
            <a:spAutoFit/>
          </a:bodyPr>
          <a:lstStyle/>
          <a:p>
            <a:pPr eaLnBrk="0" hangingPunct="0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it-IT" sz="1400" b="1" dirty="0">
                <a:solidFill>
                  <a:srgbClr val="000000"/>
                </a:solidFill>
                <a:latin typeface="Arial" charset="0"/>
                <a:ea typeface="MS Gothic" charset="-128"/>
              </a:rPr>
              <a:t>Notes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22313" y="750888"/>
            <a:ext cx="5346700" cy="3702050"/>
          </a:xfrm>
          <a:ln/>
        </p:spPr>
      </p:sp>
      <p:sp>
        <p:nvSpPr>
          <p:cNvPr id="16387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 dirty="0"/>
          </a:p>
        </p:txBody>
      </p:sp>
      <p:sp>
        <p:nvSpPr>
          <p:cNvPr id="52227" name="Rectangle 2"/>
          <p:cNvSpPr>
            <a:spLocks noGrp="1" noChangeArrowheads="1"/>
          </p:cNvSpPr>
          <p:nvPr>
            <p:ph type="body"/>
          </p:nvPr>
        </p:nvSpPr>
        <p:spPr>
          <a:xfrm>
            <a:off x="996950" y="4772025"/>
            <a:ext cx="4881563" cy="4195763"/>
          </a:xfrm>
          <a:noFill/>
          <a:ln/>
        </p:spPr>
        <p:txBody>
          <a:bodyPr wrap="none" anchor="ctr"/>
          <a:lstStyle/>
          <a:p>
            <a:endParaRPr lang="it-IT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8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9544" y="9428583"/>
            <a:ext cx="2944971" cy="49633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tabLst>
                <a:tab pos="0" algn="l"/>
                <a:tab pos="450850" algn="l"/>
                <a:tab pos="903288" algn="l"/>
                <a:tab pos="1355725" algn="l"/>
                <a:tab pos="1808163" algn="l"/>
                <a:tab pos="2260600" algn="l"/>
                <a:tab pos="2713038" algn="l"/>
                <a:tab pos="3165475" algn="l"/>
                <a:tab pos="3617913" algn="l"/>
                <a:tab pos="4070350" algn="l"/>
                <a:tab pos="4522788" algn="l"/>
                <a:tab pos="4975225" algn="l"/>
                <a:tab pos="5427663" algn="l"/>
                <a:tab pos="5880100" algn="l"/>
                <a:tab pos="6332538" algn="l"/>
                <a:tab pos="6784975" algn="l"/>
                <a:tab pos="7237413" algn="l"/>
                <a:tab pos="7689850" algn="l"/>
                <a:tab pos="8142288" algn="l"/>
                <a:tab pos="8594725" algn="l"/>
                <a:tab pos="9047163" algn="l"/>
              </a:tabLst>
            </a:pPr>
            <a:fld id="{48839E71-A455-4B05-890B-C78A9ED3C572}" type="slidenum">
              <a:rPr lang="it-IT"/>
              <a:pPr>
                <a:tabLst>
                  <a:tab pos="0" algn="l"/>
                  <a:tab pos="450850" algn="l"/>
                  <a:tab pos="903288" algn="l"/>
                  <a:tab pos="1355725" algn="l"/>
                  <a:tab pos="1808163" algn="l"/>
                  <a:tab pos="2260600" algn="l"/>
                  <a:tab pos="2713038" algn="l"/>
                  <a:tab pos="3165475" algn="l"/>
                  <a:tab pos="3617913" algn="l"/>
                  <a:tab pos="4070350" algn="l"/>
                  <a:tab pos="4522788" algn="l"/>
                  <a:tab pos="4975225" algn="l"/>
                  <a:tab pos="5427663" algn="l"/>
                  <a:tab pos="5880100" algn="l"/>
                  <a:tab pos="6332538" algn="l"/>
                  <a:tab pos="6784975" algn="l"/>
                  <a:tab pos="7237413" algn="l"/>
                  <a:tab pos="7689850" algn="l"/>
                  <a:tab pos="8142288" algn="l"/>
                  <a:tab pos="8594725" algn="l"/>
                  <a:tab pos="9047163" algn="l"/>
                </a:tabLst>
              </a:pPr>
              <a:t>18</a:t>
            </a:fld>
            <a:endParaRPr lang="it-IT" dirty="0"/>
          </a:p>
        </p:txBody>
      </p:sp>
      <p:sp>
        <p:nvSpPr>
          <p:cNvPr id="11267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2089" tIns="46045" rIns="92089" bIns="46045" anchor="ctr"/>
          <a:lstStyle/>
          <a:p>
            <a:endParaRPr lang="it-IT" dirty="0"/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body"/>
          </p:nvPr>
        </p:nvSpPr>
        <p:spPr>
          <a:xfrm>
            <a:off x="921877" y="4753068"/>
            <a:ext cx="4996383" cy="4444584"/>
          </a:xfrm>
          <a:noFill/>
          <a:ln/>
        </p:spPr>
        <p:txBody>
          <a:bodyPr wrap="none" anchor="ctr"/>
          <a:lstStyle/>
          <a:p>
            <a:endParaRPr lang="it-IT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1688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578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1687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1687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055688" y="1962150"/>
            <a:ext cx="4144962" cy="4084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353050" y="1962150"/>
            <a:ext cx="4146550" cy="4084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698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991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991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73500" y="273050"/>
            <a:ext cx="553878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5187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518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dirty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5187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389813" y="504825"/>
            <a:ext cx="2109787" cy="5541963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055688" y="504825"/>
            <a:ext cx="6181725" cy="5541963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096142" y="714356"/>
            <a:ext cx="8375650" cy="1136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360" tIns="44280" rIns="90360" bIns="442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err="1" smtClean="0"/>
              <a:t>Cliccate</a:t>
            </a:r>
            <a:r>
              <a:rPr lang="en-GB" dirty="0" smtClean="0"/>
              <a:t> per </a:t>
            </a:r>
            <a:r>
              <a:rPr lang="en-GB" dirty="0" err="1" smtClean="0"/>
              <a:t>modificare</a:t>
            </a:r>
            <a:r>
              <a:rPr lang="en-GB" dirty="0" smtClean="0"/>
              <a:t> </a:t>
            </a:r>
            <a:r>
              <a:rPr lang="en-GB" dirty="0" err="1" smtClean="0"/>
              <a:t>il</a:t>
            </a:r>
            <a:r>
              <a:rPr lang="en-GB" dirty="0" smtClean="0"/>
              <a:t> </a:t>
            </a:r>
            <a:r>
              <a:rPr lang="en-GB" dirty="0" err="1" smtClean="0"/>
              <a:t>formato</a:t>
            </a:r>
            <a:r>
              <a:rPr lang="en-GB" dirty="0" smtClean="0"/>
              <a:t> del </a:t>
            </a:r>
            <a:r>
              <a:rPr lang="en-GB" dirty="0" err="1" smtClean="0"/>
              <a:t>testo</a:t>
            </a:r>
            <a:r>
              <a:rPr lang="en-GB" dirty="0" smtClean="0"/>
              <a:t> del </a:t>
            </a:r>
            <a:r>
              <a:rPr lang="en-GB" dirty="0" err="1" smtClean="0"/>
              <a:t>titolo</a:t>
            </a:r>
            <a:endParaRPr lang="en-GB" dirty="0" smtClean="0"/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55688" y="1962150"/>
            <a:ext cx="8443912" cy="4084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360" tIns="44280" rIns="90360" bIns="442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err="1" smtClean="0"/>
              <a:t>Cliccate</a:t>
            </a:r>
            <a:r>
              <a:rPr lang="en-GB" dirty="0" smtClean="0"/>
              <a:t> per </a:t>
            </a:r>
            <a:r>
              <a:rPr lang="en-GB" dirty="0" err="1" smtClean="0"/>
              <a:t>modificare</a:t>
            </a:r>
            <a:r>
              <a:rPr lang="en-GB" dirty="0" smtClean="0"/>
              <a:t> </a:t>
            </a:r>
            <a:r>
              <a:rPr lang="en-GB" dirty="0" err="1" smtClean="0"/>
              <a:t>il</a:t>
            </a:r>
            <a:r>
              <a:rPr lang="en-GB" dirty="0" smtClean="0"/>
              <a:t> </a:t>
            </a:r>
            <a:r>
              <a:rPr lang="en-GB" dirty="0" err="1" smtClean="0"/>
              <a:t>formato</a:t>
            </a:r>
            <a:r>
              <a:rPr lang="en-GB" dirty="0" smtClean="0"/>
              <a:t> del </a:t>
            </a:r>
            <a:r>
              <a:rPr lang="en-GB" dirty="0" err="1" smtClean="0"/>
              <a:t>testo</a:t>
            </a:r>
            <a:r>
              <a:rPr lang="en-GB" dirty="0" smtClean="0"/>
              <a:t> </a:t>
            </a:r>
            <a:r>
              <a:rPr lang="en-GB" dirty="0" err="1" smtClean="0"/>
              <a:t>della</a:t>
            </a:r>
            <a:r>
              <a:rPr lang="en-GB" dirty="0" smtClean="0"/>
              <a:t> </a:t>
            </a:r>
            <a:r>
              <a:rPr lang="en-GB" dirty="0" err="1" smtClean="0"/>
              <a:t>struttura</a:t>
            </a:r>
            <a:endParaRPr lang="en-GB" dirty="0" smtClean="0"/>
          </a:p>
          <a:p>
            <a:pPr lvl="1"/>
            <a:r>
              <a:rPr lang="en-GB" dirty="0" err="1" smtClean="0"/>
              <a:t>Secondo</a:t>
            </a:r>
            <a:r>
              <a:rPr lang="en-GB" dirty="0" smtClean="0"/>
              <a:t> </a:t>
            </a:r>
            <a:r>
              <a:rPr lang="en-GB" dirty="0" err="1" smtClean="0"/>
              <a:t>livello</a:t>
            </a:r>
            <a:r>
              <a:rPr lang="en-GB" dirty="0" smtClean="0"/>
              <a:t> </a:t>
            </a:r>
            <a:r>
              <a:rPr lang="en-GB" dirty="0" err="1" smtClean="0"/>
              <a:t>struttura</a:t>
            </a:r>
            <a:endParaRPr lang="en-GB" dirty="0" smtClean="0"/>
          </a:p>
          <a:p>
            <a:pPr lvl="2"/>
            <a:r>
              <a:rPr lang="en-GB" dirty="0" err="1" smtClean="0"/>
              <a:t>Terzo</a:t>
            </a:r>
            <a:r>
              <a:rPr lang="en-GB" dirty="0" smtClean="0"/>
              <a:t> </a:t>
            </a:r>
            <a:r>
              <a:rPr lang="en-GB" dirty="0" err="1" smtClean="0"/>
              <a:t>livello</a:t>
            </a:r>
            <a:r>
              <a:rPr lang="en-GB" dirty="0" smtClean="0"/>
              <a:t> </a:t>
            </a:r>
            <a:r>
              <a:rPr lang="en-GB" dirty="0" err="1" smtClean="0"/>
              <a:t>struttura</a:t>
            </a:r>
            <a:endParaRPr lang="en-GB" dirty="0" smtClean="0"/>
          </a:p>
          <a:p>
            <a:pPr lvl="3"/>
            <a:r>
              <a:rPr lang="en-GB" dirty="0" smtClean="0"/>
              <a:t>Quarto </a:t>
            </a:r>
            <a:r>
              <a:rPr lang="en-GB" dirty="0" err="1" smtClean="0"/>
              <a:t>livello</a:t>
            </a:r>
            <a:r>
              <a:rPr lang="en-GB" dirty="0" smtClean="0"/>
              <a:t> </a:t>
            </a:r>
            <a:r>
              <a:rPr lang="en-GB" dirty="0" err="1" smtClean="0"/>
              <a:t>struttura</a:t>
            </a:r>
            <a:endParaRPr lang="en-GB" dirty="0" smtClean="0"/>
          </a:p>
          <a:p>
            <a:pPr lvl="4"/>
            <a:r>
              <a:rPr lang="en-GB" dirty="0" err="1" smtClean="0"/>
              <a:t>Quinto</a:t>
            </a:r>
            <a:r>
              <a:rPr lang="en-GB" dirty="0" smtClean="0"/>
              <a:t> </a:t>
            </a:r>
            <a:r>
              <a:rPr lang="en-GB" dirty="0" err="1" smtClean="0"/>
              <a:t>livello</a:t>
            </a:r>
            <a:r>
              <a:rPr lang="en-GB" dirty="0" smtClean="0"/>
              <a:t> </a:t>
            </a:r>
            <a:r>
              <a:rPr lang="en-GB" dirty="0" err="1" smtClean="0"/>
              <a:t>struttura</a:t>
            </a:r>
            <a:endParaRPr lang="en-GB" dirty="0" smtClean="0"/>
          </a:p>
          <a:p>
            <a:pPr lvl="4"/>
            <a:r>
              <a:rPr lang="en-GB" dirty="0" smtClean="0"/>
              <a:t>Sesto </a:t>
            </a:r>
            <a:r>
              <a:rPr lang="en-GB" dirty="0" err="1" smtClean="0"/>
              <a:t>livello</a:t>
            </a:r>
            <a:r>
              <a:rPr lang="en-GB" dirty="0" smtClean="0"/>
              <a:t> </a:t>
            </a:r>
            <a:r>
              <a:rPr lang="en-GB" dirty="0" err="1" smtClean="0"/>
              <a:t>struttura</a:t>
            </a:r>
            <a:endParaRPr lang="en-GB" dirty="0" smtClean="0"/>
          </a:p>
          <a:p>
            <a:pPr lvl="4"/>
            <a:r>
              <a:rPr lang="en-GB" dirty="0" err="1" smtClean="0"/>
              <a:t>Settimo</a:t>
            </a:r>
            <a:r>
              <a:rPr lang="en-GB" dirty="0" smtClean="0"/>
              <a:t> </a:t>
            </a:r>
            <a:r>
              <a:rPr lang="en-GB" dirty="0" err="1" smtClean="0"/>
              <a:t>livello</a:t>
            </a:r>
            <a:r>
              <a:rPr lang="en-GB" dirty="0" smtClean="0"/>
              <a:t> </a:t>
            </a:r>
            <a:r>
              <a:rPr lang="en-GB" dirty="0" err="1" smtClean="0"/>
              <a:t>struttura</a:t>
            </a:r>
            <a:endParaRPr lang="en-GB" dirty="0" smtClean="0"/>
          </a:p>
          <a:p>
            <a:pPr lvl="4"/>
            <a:r>
              <a:rPr lang="en-GB" dirty="0" err="1" smtClean="0"/>
              <a:t>Ottavo</a:t>
            </a:r>
            <a:r>
              <a:rPr lang="en-GB" dirty="0" smtClean="0"/>
              <a:t> </a:t>
            </a:r>
            <a:r>
              <a:rPr lang="en-GB" dirty="0" err="1" smtClean="0"/>
              <a:t>livello</a:t>
            </a:r>
            <a:r>
              <a:rPr lang="en-GB" dirty="0" smtClean="0"/>
              <a:t> </a:t>
            </a:r>
            <a:r>
              <a:rPr lang="en-GB" dirty="0" err="1" smtClean="0"/>
              <a:t>struttura</a:t>
            </a:r>
            <a:endParaRPr lang="en-GB" dirty="0" smtClean="0"/>
          </a:p>
          <a:p>
            <a:pPr lvl="4"/>
            <a:r>
              <a:rPr lang="en-GB" dirty="0" err="1" smtClean="0"/>
              <a:t>Nono</a:t>
            </a:r>
            <a:r>
              <a:rPr lang="en-GB" dirty="0" smtClean="0"/>
              <a:t> </a:t>
            </a:r>
            <a:r>
              <a:rPr lang="en-GB" dirty="0" err="1" smtClean="0"/>
              <a:t>livello</a:t>
            </a:r>
            <a:r>
              <a:rPr lang="en-GB" dirty="0" smtClean="0"/>
              <a:t> </a:t>
            </a:r>
            <a:r>
              <a:rPr lang="en-GB" dirty="0" err="1" smtClean="0"/>
              <a:t>struttura</a:t>
            </a:r>
            <a:endParaRPr lang="en-GB" dirty="0" smtClean="0"/>
          </a:p>
        </p:txBody>
      </p:sp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50" y="6350"/>
            <a:ext cx="9891713" cy="6843713"/>
          </a:xfrm>
          <a:prstGeom prst="rect">
            <a:avLst/>
          </a:prstGeom>
          <a:noFill/>
          <a:ln w="12600">
            <a:solidFill>
              <a:srgbClr val="000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it-IT" dirty="0">
              <a:latin typeface="Times New Roman" pitchFamily="16" charset="0"/>
              <a:ea typeface="MS Gothic" charset="-128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4057650" y="2914650"/>
            <a:ext cx="9906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it-IT" dirty="0">
              <a:latin typeface="Times New Roman" pitchFamily="16" charset="0"/>
              <a:ea typeface="MS Gothic" charset="-128"/>
            </a:endParaRPr>
          </a:p>
        </p:txBody>
      </p:sp>
      <p:pic>
        <p:nvPicPr>
          <p:cNvPr id="29698" name="Picture 2" descr="Home page Università di Macerata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668570" y="142852"/>
            <a:ext cx="1093034" cy="509674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2pPr>
      <a:lvl3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3pPr>
      <a:lvl4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4pPr>
      <a:lvl5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5pPr>
      <a:lvl6pPr marL="4572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6pPr>
      <a:lvl7pPr marL="9144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7pPr>
      <a:lvl8pPr marL="13716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8pPr>
      <a:lvl9pPr marL="18288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9pPr>
    </p:titleStyle>
    <p:bodyStyle>
      <a:lvl1pPr marL="342900" indent="-342900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000000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  <a:cs typeface="+mn-cs"/>
        </a:defRPr>
      </a:lvl1pPr>
      <a:lvl2pPr marL="371475" indent="-25876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77000"/>
        <a:buFont typeface="Wingdings 3" pitchFamily="18" charset="2"/>
        <a:buChar char=""/>
        <a:defRPr sz="2000">
          <a:solidFill>
            <a:srgbClr val="000000"/>
          </a:solidFill>
          <a:latin typeface="+mn-lt"/>
          <a:ea typeface="+mn-ea"/>
        </a:defRPr>
      </a:lvl2pPr>
      <a:lvl3pPr marL="747713" indent="-255588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87000"/>
        <a:buFont typeface="Arial" charset="0"/>
        <a:buChar char="–"/>
        <a:defRPr sz="2000">
          <a:solidFill>
            <a:srgbClr val="000000"/>
          </a:solidFill>
          <a:latin typeface="+mn-lt"/>
          <a:ea typeface="+mn-ea"/>
        </a:defRPr>
      </a:lvl3pPr>
      <a:lvl4pPr marL="1125538" indent="-257175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Wingdings" pitchFamily="2" charset="2"/>
        <a:buChar char=""/>
        <a:defRPr sz="2000">
          <a:solidFill>
            <a:srgbClr val="000000"/>
          </a:solidFill>
          <a:latin typeface="+mn-lt"/>
          <a:ea typeface="+mn-ea"/>
        </a:defRPr>
      </a:lvl4pPr>
      <a:lvl5pPr marL="14827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5pPr>
      <a:lvl6pPr marL="19399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6pPr>
      <a:lvl7pPr marL="23971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7pPr>
      <a:lvl8pPr marL="28543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8pPr>
      <a:lvl9pPr marL="33115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diagramLayout" Target="../diagrams/layout1.xml"/><Relationship Id="rId7" Type="http://schemas.openxmlformats.org/officeDocument/2006/relationships/diagramLayout" Target="../diagrams/layout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openxmlformats.org/officeDocument/2006/relationships/diagramData" Target="../diagrams/data2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microsoft.com/office/2007/relationships/diagramDrawing" Target="../diagrams/drawing1.xml"/><Relationship Id="rId4" Type="http://schemas.openxmlformats.org/officeDocument/2006/relationships/diagramQuickStyle" Target="../diagrams/quickStyle1.xml"/><Relationship Id="rId9" Type="http://schemas.openxmlformats.org/officeDocument/2006/relationships/diagramColors" Target="../diagrams/colors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egnaposto contenuto 2"/>
          <p:cNvSpPr>
            <a:spLocks noGrp="1"/>
          </p:cNvSpPr>
          <p:nvPr>
            <p:ph idx="1"/>
          </p:nvPr>
        </p:nvSpPr>
        <p:spPr>
          <a:xfrm>
            <a:off x="452438" y="2143125"/>
            <a:ext cx="6788150" cy="2571750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1200"/>
              </a:spcAft>
              <a:buFont typeface="Arial" charset="0"/>
              <a:buNone/>
            </a:pPr>
            <a:r>
              <a:rPr lang="en-US" sz="3600" b="1" dirty="0" smtClean="0">
                <a:solidFill>
                  <a:schemeClr val="tx1"/>
                </a:solidFill>
                <a:latin typeface="Georgia" pitchFamily="18" charset="0"/>
              </a:rPr>
              <a:t/>
            </a:r>
            <a:br>
              <a:rPr lang="en-US" sz="3600" b="1" dirty="0" smtClean="0">
                <a:solidFill>
                  <a:schemeClr val="tx1"/>
                </a:solidFill>
                <a:latin typeface="Georgia" pitchFamily="18" charset="0"/>
              </a:rPr>
            </a:br>
            <a:endParaRPr lang="it-IT" sz="3600" dirty="0" smtClean="0">
              <a:solidFill>
                <a:srgbClr val="00B0F0"/>
              </a:solidFill>
              <a:latin typeface="Georgia" pitchFamily="18" charset="0"/>
            </a:endParaRPr>
          </a:p>
        </p:txBody>
      </p:sp>
      <p:sp>
        <p:nvSpPr>
          <p:cNvPr id="7" name="Titolo 3"/>
          <p:cNvSpPr txBox="1">
            <a:spLocks/>
          </p:cNvSpPr>
          <p:nvPr/>
        </p:nvSpPr>
        <p:spPr bwMode="auto">
          <a:xfrm>
            <a:off x="633314" y="1412776"/>
            <a:ext cx="6912768" cy="1470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360" tIns="44280" rIns="90360" bIns="44280" numCol="1" anchor="t" anchorCtr="0" compatLnSpc="1">
            <a:prstTxWarp prst="textNoShape">
              <a:avLst/>
            </a:prstTxWarp>
          </a:bodyPr>
          <a:lstStyle/>
          <a:p>
            <a:pPr lvl="0" eaLnBrk="0" hangingPunct="0">
              <a:lnSpc>
                <a:spcPct val="87000"/>
              </a:lnSpc>
              <a:buClr>
                <a:srgbClr val="000000"/>
              </a:buClr>
              <a:buSzPct val="100000"/>
            </a:pPr>
            <a:r>
              <a:rPr lang="en-US" sz="4400" b="1" kern="0" dirty="0" smtClean="0">
                <a:solidFill>
                  <a:srgbClr val="FF0000"/>
                </a:solidFill>
                <a:latin typeface="Georgia" pitchFamily="18" charset="0"/>
                <a:ea typeface="+mj-ea"/>
                <a:cs typeface="+mj-cs"/>
              </a:rPr>
              <a:t>Lesson 2: Project: Evaluation, Monitoring, Auditing </a:t>
            </a:r>
          </a:p>
          <a:p>
            <a:pPr lvl="0" eaLnBrk="0" hangingPunct="0">
              <a:lnSpc>
                <a:spcPct val="87000"/>
              </a:lnSpc>
              <a:buClr>
                <a:srgbClr val="000000"/>
              </a:buClr>
              <a:buSzPct val="100000"/>
            </a:pPr>
            <a:endParaRPr kumimoji="0" lang="en-US" sz="44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Georgia" pitchFamily="18" charset="0"/>
              <a:ea typeface="+mj-ea"/>
              <a:cs typeface="+mj-cs"/>
            </a:endParaRPr>
          </a:p>
          <a:p>
            <a:pPr lvl="0" eaLnBrk="0" hangingPunct="0">
              <a:lnSpc>
                <a:spcPct val="87000"/>
              </a:lnSpc>
              <a:buClr>
                <a:srgbClr val="000000"/>
              </a:buClr>
              <a:buSzPct val="100000"/>
            </a:pPr>
            <a:endParaRPr lang="en-US" sz="4400" b="1" kern="0" dirty="0" smtClean="0">
              <a:solidFill>
                <a:srgbClr val="FF0000"/>
              </a:solidFill>
              <a:latin typeface="Georgia" pitchFamily="18" charset="0"/>
              <a:ea typeface="+mj-ea"/>
              <a:cs typeface="+mj-cs"/>
            </a:endParaRPr>
          </a:p>
          <a:p>
            <a:pPr lvl="0" eaLnBrk="0" hangingPunct="0">
              <a:lnSpc>
                <a:spcPct val="87000"/>
              </a:lnSpc>
              <a:buClr>
                <a:srgbClr val="000000"/>
              </a:buClr>
              <a:buSzPct val="100000"/>
            </a:pPr>
            <a:endParaRPr kumimoji="0" lang="en-US" sz="20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Georgia" pitchFamily="18" charset="0"/>
              <a:ea typeface="+mj-ea"/>
              <a:cs typeface="+mj-cs"/>
            </a:endParaRPr>
          </a:p>
          <a:p>
            <a:pPr lvl="0" eaLnBrk="0" hangingPunct="0">
              <a:lnSpc>
                <a:spcPct val="87000"/>
              </a:lnSpc>
              <a:buClr>
                <a:srgbClr val="000000"/>
              </a:buClr>
              <a:buSzPct val="100000"/>
            </a:pPr>
            <a:r>
              <a:rPr lang="en-US" sz="3200" b="1" kern="0" dirty="0" err="1" smtClean="0">
                <a:solidFill>
                  <a:srgbClr val="FF0000"/>
                </a:solidFill>
                <a:latin typeface="Georgia" pitchFamily="18" charset="0"/>
                <a:ea typeface="+mj-ea"/>
                <a:cs typeface="+mj-cs"/>
              </a:rPr>
              <a:t>Macerata</a:t>
            </a:r>
            <a:r>
              <a:rPr lang="en-US" sz="3200" b="1" kern="0" dirty="0" smtClean="0">
                <a:solidFill>
                  <a:srgbClr val="FF0000"/>
                </a:solidFill>
                <a:latin typeface="Georgia" pitchFamily="18" charset="0"/>
                <a:ea typeface="+mj-ea"/>
                <a:cs typeface="+mj-cs"/>
              </a:rPr>
              <a:t>, 22</a:t>
            </a:r>
            <a:r>
              <a:rPr lang="en-US" sz="3200" b="1" kern="0" baseline="30000" dirty="0" smtClean="0">
                <a:solidFill>
                  <a:srgbClr val="FF0000"/>
                </a:solidFill>
                <a:latin typeface="Georgia" pitchFamily="18" charset="0"/>
                <a:ea typeface="+mj-ea"/>
                <a:cs typeface="+mj-cs"/>
              </a:rPr>
              <a:t>nd</a:t>
            </a:r>
            <a:r>
              <a:rPr lang="en-US" sz="3200" b="1" kern="0" dirty="0" smtClean="0">
                <a:solidFill>
                  <a:srgbClr val="FF0000"/>
                </a:solidFill>
                <a:latin typeface="Georgia" pitchFamily="18" charset="0"/>
                <a:ea typeface="+mj-ea"/>
                <a:cs typeface="+mj-cs"/>
              </a:rPr>
              <a:t>  October</a:t>
            </a:r>
            <a:r>
              <a:rPr kumimoji="0" lang="it-IT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/>
            </a:r>
            <a:br>
              <a:rPr kumimoji="0" lang="it-IT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</a:br>
            <a:endParaRPr kumimoji="0" lang="fr-FR" sz="3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Sottotitolo 4"/>
          <p:cNvSpPr txBox="1">
            <a:spLocks/>
          </p:cNvSpPr>
          <p:nvPr/>
        </p:nvSpPr>
        <p:spPr bwMode="auto">
          <a:xfrm>
            <a:off x="705322" y="5589240"/>
            <a:ext cx="6935788" cy="72008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360" tIns="44280" rIns="90360" bIns="4428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449263" rtl="0" eaLnBrk="0" fontAlgn="base" latinLnBrk="0" hangingPunct="0">
              <a:lnSpc>
                <a:spcPct val="87000"/>
              </a:lnSpc>
              <a:spcBef>
                <a:spcPct val="0"/>
              </a:spcBef>
              <a:spcAft>
                <a:spcPts val="1000"/>
              </a:spcAft>
              <a:buClr>
                <a:srgbClr val="000000"/>
              </a:buClr>
              <a:buSzPct val="100000"/>
              <a:tabLst/>
              <a:defRPr/>
            </a:pPr>
            <a:r>
              <a:rPr kumimoji="0" lang="it-IT" sz="20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Alessandro Valenza, Director, t33 srl</a:t>
            </a:r>
          </a:p>
          <a:p>
            <a:pPr marL="342900" marR="0" lvl="0" indent="-342900" algn="l" defTabSz="449263" rtl="0" eaLnBrk="0" fontAlgn="base" latinLnBrk="0" hangingPunct="0">
              <a:lnSpc>
                <a:spcPct val="87000"/>
              </a:lnSpc>
              <a:spcBef>
                <a:spcPct val="0"/>
              </a:spcBef>
              <a:spcAft>
                <a:spcPts val="1000"/>
              </a:spcAft>
              <a:buClr>
                <a:srgbClr val="000000"/>
              </a:buClr>
              <a:buSzPct val="100000"/>
              <a:buFont typeface="Arial" charset="0"/>
              <a:buChar char="•"/>
              <a:tabLst/>
              <a:defRPr/>
            </a:pP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FF0000"/>
                </a:solidFill>
              </a:rPr>
              <a:t>AGENDA (1 hour)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7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it-IT" dirty="0" smtClean="0">
                <a:solidFill>
                  <a:schemeClr val="tx1"/>
                </a:solidFill>
              </a:rPr>
              <a:t>Rationale of project: theory of change and logical framework</a:t>
            </a:r>
          </a:p>
          <a:p>
            <a:pPr>
              <a:buFontTx/>
              <a:buChar char="-"/>
            </a:pPr>
            <a:r>
              <a:rPr lang="it-IT" dirty="0" smtClean="0">
                <a:solidFill>
                  <a:schemeClr val="tx1"/>
                </a:solidFill>
              </a:rPr>
              <a:t>Evaluation, Monitoring and Auditing </a:t>
            </a:r>
          </a:p>
          <a:p>
            <a:pPr>
              <a:buFontTx/>
              <a:buChar char="-"/>
            </a:pPr>
            <a:r>
              <a:rPr lang="it-IT" dirty="0" smtClean="0">
                <a:solidFill>
                  <a:schemeClr val="tx1"/>
                </a:solidFill>
              </a:rPr>
              <a:t>Criteria of evaluation</a:t>
            </a:r>
          </a:p>
          <a:p>
            <a:pPr>
              <a:buFontTx/>
              <a:buChar char="-"/>
            </a:pPr>
            <a:r>
              <a:rPr lang="it-IT" dirty="0" smtClean="0">
                <a:solidFill>
                  <a:schemeClr val="tx1"/>
                </a:solidFill>
              </a:rPr>
              <a:t>Timing of evaluation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3200" y="571480"/>
            <a:ext cx="8916988" cy="1143000"/>
          </a:xfrm>
        </p:spPr>
        <p:txBody>
          <a:bodyPr/>
          <a:lstStyle/>
          <a:p>
            <a:r>
              <a:rPr lang="it-IT" dirty="0" smtClean="0">
                <a:solidFill>
                  <a:srgbClr val="FF0000"/>
                </a:solidFill>
              </a:rPr>
              <a:t>What do we need from the last lessons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4" name="Segnaposto testo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The Project / Program cycle</a:t>
            </a:r>
            <a:endParaRPr lang="it-IT" dirty="0"/>
          </a:p>
        </p:txBody>
      </p:sp>
      <p:graphicFrame>
        <p:nvGraphicFramePr>
          <p:cNvPr id="8" name="Segnaposto contenuto 7"/>
          <p:cNvGraphicFramePr>
            <a:graphicFrameLocks noGrp="1"/>
          </p:cNvGraphicFramePr>
          <p:nvPr>
            <p:ph sz="half" idx="2"/>
          </p:nvPr>
        </p:nvGraphicFramePr>
        <p:xfrm>
          <a:off x="495300" y="2174875"/>
          <a:ext cx="4378325" cy="3951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Segnaposto testo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it-IT" dirty="0" smtClean="0"/>
              <a:t>The Chain of Public Interventions</a:t>
            </a:r>
            <a:endParaRPr lang="it-IT" dirty="0"/>
          </a:p>
        </p:txBody>
      </p:sp>
      <p:graphicFrame>
        <p:nvGraphicFramePr>
          <p:cNvPr id="9" name="Segnaposto contenuto 8"/>
          <p:cNvGraphicFramePr>
            <a:graphicFrameLocks noGrp="1"/>
          </p:cNvGraphicFramePr>
          <p:nvPr>
            <p:ph sz="quarter" idx="4"/>
          </p:nvPr>
        </p:nvGraphicFramePr>
        <p:xfrm>
          <a:off x="5032375" y="2174875"/>
          <a:ext cx="4379913" cy="3951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FF0000"/>
                </a:solidFill>
              </a:rPr>
              <a:t>Why do we need a project?</a:t>
            </a:r>
            <a:br>
              <a:rPr lang="it-IT" dirty="0" smtClean="0">
                <a:solidFill>
                  <a:srgbClr val="FF0000"/>
                </a:solidFill>
              </a:rPr>
            </a:br>
            <a:r>
              <a:rPr lang="it-IT" dirty="0" smtClean="0">
                <a:solidFill>
                  <a:srgbClr val="FF0000"/>
                </a:solidFill>
              </a:rPr>
              <a:t>To make a change…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5" name="Segnaposto testo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The project is …..</a:t>
            </a:r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it-IT" dirty="0" smtClean="0"/>
              <a:t>Project vs. routine</a:t>
            </a:r>
          </a:p>
          <a:p>
            <a:r>
              <a:rPr lang="it-IT" dirty="0" smtClean="0"/>
              <a:t>Project is limited in time</a:t>
            </a:r>
          </a:p>
          <a:p>
            <a:r>
              <a:rPr lang="it-IT" dirty="0" smtClean="0"/>
              <a:t>Resources are defined </a:t>
            </a:r>
          </a:p>
          <a:p>
            <a:r>
              <a:rPr lang="it-IT" dirty="0" smtClean="0"/>
              <a:t>Beneficiary identified</a:t>
            </a:r>
            <a:endParaRPr lang="it-IT" dirty="0"/>
          </a:p>
        </p:txBody>
      </p:sp>
      <p:sp>
        <p:nvSpPr>
          <p:cNvPr id="6" name="Segnaposto testo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it-IT" dirty="0" smtClean="0"/>
              <a:t>To…</a:t>
            </a:r>
            <a:endParaRPr lang="it-IT" dirty="0"/>
          </a:p>
        </p:txBody>
      </p:sp>
      <p:sp>
        <p:nvSpPr>
          <p:cNvPr id="7" name="Segnaposto contenuto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buNone/>
            </a:pPr>
            <a:r>
              <a:rPr lang="it-IT" dirty="0" smtClean="0"/>
              <a:t>Solve a problem / social need / change a behaviour:</a:t>
            </a:r>
          </a:p>
          <a:p>
            <a:pPr>
              <a:buNone/>
            </a:pPr>
            <a:endParaRPr lang="it-IT" dirty="0" smtClean="0"/>
          </a:p>
          <a:p>
            <a:pPr>
              <a:buFontTx/>
              <a:buChar char="-"/>
            </a:pPr>
            <a:r>
              <a:rPr lang="it-IT" dirty="0" smtClean="0"/>
              <a:t>Economic growth</a:t>
            </a:r>
          </a:p>
          <a:p>
            <a:pPr>
              <a:buFontTx/>
              <a:buChar char="-"/>
            </a:pPr>
            <a:r>
              <a:rPr lang="it-IT" dirty="0" smtClean="0"/>
              <a:t>Accessibility</a:t>
            </a:r>
          </a:p>
          <a:p>
            <a:pPr>
              <a:buFontTx/>
              <a:buChar char="-"/>
            </a:pPr>
            <a:r>
              <a:rPr lang="it-IT" dirty="0" smtClean="0"/>
              <a:t>Social inclusion</a:t>
            </a:r>
          </a:p>
          <a:p>
            <a:pPr>
              <a:buNone/>
            </a:pPr>
            <a:r>
              <a:rPr lang="it-IT" dirty="0" smtClean="0"/>
              <a:t>…..</a:t>
            </a:r>
          </a:p>
          <a:p>
            <a:pPr>
              <a:buFontTx/>
              <a:buChar char="-"/>
            </a:pPr>
            <a:endParaRPr lang="it-IT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FF0000"/>
                </a:solidFill>
              </a:rPr>
              <a:t>Build project’s rationale : theory of change  (1)</a:t>
            </a:r>
            <a:endParaRPr lang="it-IT" dirty="0">
              <a:solidFill>
                <a:srgbClr val="FF0000"/>
              </a:solidFill>
            </a:endParaRPr>
          </a:p>
        </p:txBody>
      </p:sp>
      <p:pic>
        <p:nvPicPr>
          <p:cNvPr id="4505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39084" y="2000240"/>
            <a:ext cx="6692708" cy="421481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4" name="CasellaDiTesto 3"/>
          <p:cNvSpPr txBox="1"/>
          <p:nvPr/>
        </p:nvSpPr>
        <p:spPr>
          <a:xfrm>
            <a:off x="238886" y="6396335"/>
            <a:ext cx="90011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tx1"/>
                </a:solidFill>
              </a:rPr>
              <a:t>Source: DG </a:t>
            </a:r>
            <a:r>
              <a:rPr lang="en-US" sz="1200" b="1" dirty="0" err="1" smtClean="0">
                <a:solidFill>
                  <a:schemeClr val="tx1"/>
                </a:solidFill>
              </a:rPr>
              <a:t>REGIO</a:t>
            </a:r>
            <a:r>
              <a:rPr lang="en-US" sz="1200" b="1" dirty="0" smtClean="0">
                <a:solidFill>
                  <a:schemeClr val="tx1"/>
                </a:solidFill>
              </a:rPr>
              <a:t> </a:t>
            </a:r>
            <a:r>
              <a:rPr lang="en-US" sz="1200" b="1" dirty="0" smtClean="0">
                <a:solidFill>
                  <a:schemeClr val="tx1"/>
                </a:solidFill>
              </a:rPr>
              <a:t>MONITORING AND EVALUATION OF EUROPEAN COHESION </a:t>
            </a:r>
            <a:r>
              <a:rPr lang="en-US" sz="1200" b="1" dirty="0" smtClean="0">
                <a:solidFill>
                  <a:schemeClr val="tx1"/>
                </a:solidFill>
              </a:rPr>
              <a:t>POLICY 2014 -2020 </a:t>
            </a:r>
            <a:r>
              <a:rPr lang="en-US" sz="1200" b="1" dirty="0" err="1" smtClean="0">
                <a:solidFill>
                  <a:schemeClr val="tx1"/>
                </a:solidFill>
              </a:rPr>
              <a:t>ERDF</a:t>
            </a:r>
            <a:endParaRPr lang="en-US" sz="1200" b="1" dirty="0" smtClean="0">
              <a:solidFill>
                <a:schemeClr val="tx1"/>
              </a:solidFill>
            </a:endParaRPr>
          </a:p>
          <a:p>
            <a:r>
              <a:rPr lang="en-US" sz="1200" b="1" dirty="0" smtClean="0">
                <a:solidFill>
                  <a:schemeClr val="tx1"/>
                </a:solidFill>
              </a:rPr>
              <a:t>- EUROPEAN REGIONAL DEVELOPMENT FUND AND COHESION FUND –</a:t>
            </a:r>
            <a:endParaRPr lang="en-US" sz="1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FF0000"/>
                </a:solidFill>
              </a:rPr>
              <a:t>Build project’s rationale: Logical Framework (2)</a:t>
            </a:r>
            <a:endParaRPr lang="it-IT" dirty="0">
              <a:solidFill>
                <a:srgbClr val="FF0000"/>
              </a:solidFill>
            </a:endParaRPr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</p:nvPr>
        </p:nvGraphicFramePr>
        <p:xfrm>
          <a:off x="1055688" y="1962150"/>
          <a:ext cx="8112948" cy="360999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056474"/>
                <a:gridCol w="4056474"/>
              </a:tblGrid>
              <a:tr h="1088179">
                <a:tc>
                  <a:txBody>
                    <a:bodyPr/>
                    <a:lstStyle/>
                    <a:p>
                      <a:r>
                        <a:rPr lang="it-IT" dirty="0" smtClean="0"/>
                        <a:t>Logic of intervention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Indicator</a:t>
                      </a:r>
                      <a:endParaRPr lang="it-IT" dirty="0"/>
                    </a:p>
                  </a:txBody>
                  <a:tcPr/>
                </a:tc>
              </a:tr>
              <a:tr h="630453">
                <a:tc>
                  <a:txBody>
                    <a:bodyPr/>
                    <a:lstStyle/>
                    <a:p>
                      <a:r>
                        <a:rPr lang="it-IT" dirty="0" err="1" smtClean="0"/>
                        <a:t>General</a:t>
                      </a:r>
                      <a:r>
                        <a:rPr lang="it-IT" dirty="0" smtClean="0"/>
                        <a:t> </a:t>
                      </a:r>
                      <a:r>
                        <a:rPr lang="it-IT" dirty="0" err="1" smtClean="0"/>
                        <a:t>Objective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Impact - Outcome</a:t>
                      </a:r>
                      <a:endParaRPr lang="it-IT" dirty="0"/>
                    </a:p>
                  </a:txBody>
                  <a:tcPr/>
                </a:tc>
              </a:tr>
              <a:tr h="630453">
                <a:tc>
                  <a:txBody>
                    <a:bodyPr/>
                    <a:lstStyle/>
                    <a:p>
                      <a:r>
                        <a:rPr lang="it-IT" dirty="0" smtClean="0"/>
                        <a:t>Specific Objective 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Result</a:t>
                      </a:r>
                      <a:endParaRPr lang="it-IT" dirty="0"/>
                    </a:p>
                  </a:txBody>
                  <a:tcPr/>
                </a:tc>
              </a:tr>
              <a:tr h="630453">
                <a:tc>
                  <a:txBody>
                    <a:bodyPr/>
                    <a:lstStyle/>
                    <a:p>
                      <a:r>
                        <a:rPr lang="it-IT" dirty="0" smtClean="0"/>
                        <a:t>Realisation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Ouput </a:t>
                      </a:r>
                      <a:endParaRPr lang="it-IT" dirty="0"/>
                    </a:p>
                  </a:txBody>
                  <a:tcPr/>
                </a:tc>
              </a:tr>
              <a:tr h="630453">
                <a:tc>
                  <a:txBody>
                    <a:bodyPr/>
                    <a:lstStyle/>
                    <a:p>
                      <a:r>
                        <a:rPr lang="it-IT" dirty="0" smtClean="0"/>
                        <a:t>Activity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Input ( resources)</a:t>
                      </a:r>
                      <a:endParaRPr lang="it-IT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FF0000"/>
                </a:solidFill>
              </a:rPr>
              <a:t>Monitoring 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monitor means to observe.</a:t>
            </a:r>
          </a:p>
          <a:p>
            <a:r>
              <a:rPr lang="en-US" dirty="0" smtClean="0"/>
              <a:t>Monitoring is the regular observation and recording of activities taking place in a project or program. It is a process of routinely gathering information on all aspects of the project.</a:t>
            </a:r>
          </a:p>
          <a:p>
            <a:r>
              <a:rPr lang="en-US" dirty="0" smtClean="0"/>
              <a:t>To monitor is to check on how project activities are progressing. It is observation; ─ systematic and purposeful observation.</a:t>
            </a:r>
          </a:p>
          <a:p>
            <a:r>
              <a:rPr lang="en-US" dirty="0" smtClean="0"/>
              <a:t>Monitoring also involves giving feedback about the progress of the project to the donors, implementers and beneficiaries of the project.</a:t>
            </a:r>
          </a:p>
          <a:p>
            <a:r>
              <a:rPr lang="en-US" dirty="0" smtClean="0"/>
              <a:t>Reporting enables gathered information to be used in making decisions for improving the project performance.</a:t>
            </a:r>
          </a:p>
          <a:p>
            <a:pPr>
              <a:buNone/>
            </a:pPr>
            <a:r>
              <a:rPr lang="en-US" dirty="0" smtClean="0"/>
              <a:t>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FF0000"/>
                </a:solidFill>
              </a:rPr>
              <a:t>Evaluation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055688" y="1214422"/>
            <a:ext cx="8443912" cy="4832366"/>
          </a:xfrm>
        </p:spPr>
        <p:txBody>
          <a:bodyPr/>
          <a:lstStyle/>
          <a:p>
            <a:pPr>
              <a:buNone/>
            </a:pPr>
            <a:r>
              <a:rPr lang="it-IT" sz="1800" dirty="0" smtClean="0"/>
              <a:t>Based on monitoring, e</a:t>
            </a:r>
            <a:r>
              <a:rPr lang="en-US" sz="1800" dirty="0" smtClean="0"/>
              <a:t>valuation is the systematic collection and analysis of data needed to make decisions, a process in which most well-run programs engage from the outset ( </a:t>
            </a:r>
            <a:r>
              <a:rPr lang="en-US" sz="1800" b="1" dirty="0" smtClean="0"/>
              <a:t>American Evaluation Society</a:t>
            </a:r>
            <a:r>
              <a:rPr lang="en-US" sz="1800" dirty="0" smtClean="0"/>
              <a:t>)</a:t>
            </a:r>
          </a:p>
          <a:p>
            <a:pPr>
              <a:buNone/>
            </a:pPr>
            <a:r>
              <a:rPr lang="en-US" sz="1800" dirty="0" smtClean="0"/>
              <a:t>Evaluation tries to answer two distinctive questions:</a:t>
            </a:r>
          </a:p>
          <a:p>
            <a:r>
              <a:rPr lang="en-US" sz="1800" dirty="0" smtClean="0"/>
              <a:t>Did the public intervention have an effect at all and if yes, how big – positive or negative – was this effect. The question is: </a:t>
            </a:r>
            <a:r>
              <a:rPr lang="en-US" sz="1800" i="1" dirty="0" smtClean="0"/>
              <a:t>Does it work? Is there a causal link? This is the counterfactual question</a:t>
            </a:r>
          </a:p>
          <a:p>
            <a:r>
              <a:rPr lang="en-US" sz="1800" dirty="0" smtClean="0"/>
              <a:t>Why an intervention produces intended (and unintended) effects. The goal is to answer the “</a:t>
            </a:r>
            <a:r>
              <a:rPr lang="en-US" sz="1800" i="1" dirty="0" smtClean="0"/>
              <a:t>why and how it works?” question. To answer this question is the aim of the theory-based impact  (</a:t>
            </a:r>
            <a:r>
              <a:rPr lang="en-US" sz="1800" b="1" i="1" dirty="0" smtClean="0"/>
              <a:t>European Commission – DG </a:t>
            </a:r>
            <a:r>
              <a:rPr lang="en-US" sz="1800" b="1" i="1" dirty="0" err="1" smtClean="0"/>
              <a:t>REGIO</a:t>
            </a:r>
            <a:r>
              <a:rPr lang="en-US" sz="1800" i="1" dirty="0" smtClean="0"/>
              <a:t>)</a:t>
            </a:r>
          </a:p>
          <a:p>
            <a:pPr>
              <a:buNone/>
            </a:pPr>
            <a:r>
              <a:rPr lang="en-US" sz="1800" dirty="0" smtClean="0"/>
              <a:t>An evaluation is an assessment, as systematic and objective as </a:t>
            </a:r>
            <a:r>
              <a:rPr lang="en-US" sz="1800" dirty="0" err="1" smtClean="0"/>
              <a:t>possible,of</a:t>
            </a:r>
            <a:r>
              <a:rPr lang="en-US" sz="1800" dirty="0" smtClean="0"/>
              <a:t> an on-going or completed project, </a:t>
            </a:r>
            <a:r>
              <a:rPr lang="en-US" sz="1800" dirty="0" err="1" smtClean="0"/>
              <a:t>programme</a:t>
            </a:r>
            <a:r>
              <a:rPr lang="en-US" sz="1800" dirty="0" smtClean="0"/>
              <a:t> or policy, its design, implementation and results. The aim is to determine the relevance and </a:t>
            </a:r>
            <a:r>
              <a:rPr lang="en-US" sz="1800" dirty="0" err="1" smtClean="0"/>
              <a:t>fulfilment</a:t>
            </a:r>
            <a:r>
              <a:rPr lang="en-US" sz="1800" dirty="0" smtClean="0"/>
              <a:t> of objectives, developmental efficiency, effectiveness, impact and sustainability. An evaluation should provide information that is credible and useful, enabling the incorporation of lessons learned into the decision-making process of both recipients and donors </a:t>
            </a:r>
            <a:r>
              <a:rPr lang="en-US" sz="1800" b="1" dirty="0" smtClean="0"/>
              <a:t>( OECD/</a:t>
            </a:r>
            <a:r>
              <a:rPr lang="en-US" sz="1800" b="1" dirty="0" err="1" smtClean="0"/>
              <a:t>DAC</a:t>
            </a:r>
            <a:r>
              <a:rPr lang="en-US" sz="1800" dirty="0" smtClean="0"/>
              <a:t>) </a:t>
            </a:r>
            <a:endParaRPr lang="en-US" sz="1800" i="1" dirty="0" smtClean="0"/>
          </a:p>
          <a:p>
            <a:pPr>
              <a:buNone/>
            </a:pPr>
            <a:endParaRPr lang="en-US" sz="1800" i="1" dirty="0" smtClean="0"/>
          </a:p>
          <a:p>
            <a:pPr>
              <a:buNone/>
            </a:pPr>
            <a:endParaRPr lang="en-US" sz="1800" i="1" dirty="0" smtClean="0"/>
          </a:p>
          <a:p>
            <a:pPr>
              <a:buNone/>
            </a:pPr>
            <a:endParaRPr lang="it-IT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FF0000"/>
                </a:solidFill>
              </a:rPr>
              <a:t>Monitoring, Auditing  and Evalaution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6" name="Segnaposto contenuto 5"/>
          <p:cNvSpPr>
            <a:spLocks noGrp="1"/>
          </p:cNvSpPr>
          <p:nvPr>
            <p:ph sz="half" idx="2"/>
          </p:nvPr>
        </p:nvSpPr>
        <p:spPr>
          <a:xfrm>
            <a:off x="524638" y="1142984"/>
            <a:ext cx="7286676" cy="4554551"/>
          </a:xfrm>
        </p:spPr>
        <p:txBody>
          <a:bodyPr/>
          <a:lstStyle/>
          <a:p>
            <a:pPr>
              <a:buNone/>
            </a:pPr>
            <a:r>
              <a:rPr lang="it-IT" dirty="0" smtClean="0"/>
              <a:t>Monitoring: observing and collecting data form the project.</a:t>
            </a:r>
          </a:p>
          <a:p>
            <a:pPr lvl="1"/>
            <a:r>
              <a:rPr lang="it-IT" dirty="0" smtClean="0"/>
              <a:t>What </a:t>
            </a:r>
            <a:r>
              <a:rPr lang="it-IT" dirty="0" err="1" smtClean="0"/>
              <a:t>time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it</a:t>
            </a:r>
            <a:r>
              <a:rPr lang="it-IT" dirty="0" smtClean="0"/>
              <a:t>?  12,34 </a:t>
            </a:r>
          </a:p>
          <a:p>
            <a:pPr lvl="1"/>
            <a:r>
              <a:rPr lang="it-IT" dirty="0" smtClean="0"/>
              <a:t>At </a:t>
            </a:r>
            <a:r>
              <a:rPr lang="it-IT" dirty="0" err="1" smtClean="0"/>
              <a:t>what</a:t>
            </a:r>
            <a:r>
              <a:rPr lang="it-IT" dirty="0" smtClean="0"/>
              <a:t> </a:t>
            </a:r>
            <a:r>
              <a:rPr lang="it-IT" dirty="0" err="1" smtClean="0"/>
              <a:t>time</a:t>
            </a:r>
            <a:r>
              <a:rPr lang="it-IT" dirty="0" smtClean="0"/>
              <a:t> is the train ? 11,50</a:t>
            </a:r>
          </a:p>
          <a:p>
            <a:pPr lvl="1"/>
            <a:endParaRPr lang="it-IT" dirty="0" smtClean="0"/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r>
              <a:rPr lang="it-IT" dirty="0" smtClean="0"/>
              <a:t>Auditing: judgement against a rule/ standard </a:t>
            </a:r>
          </a:p>
          <a:p>
            <a:pPr lvl="1"/>
            <a:r>
              <a:rPr lang="it-IT" dirty="0" smtClean="0"/>
              <a:t>The train is at 11,50 and you missed it</a:t>
            </a:r>
          </a:p>
          <a:p>
            <a:pPr lvl="1">
              <a:buNone/>
            </a:pPr>
            <a:endParaRPr lang="it-IT" dirty="0" smtClean="0"/>
          </a:p>
          <a:p>
            <a:pPr lvl="1">
              <a:buClrTx/>
              <a:buNone/>
            </a:pPr>
            <a:endParaRPr lang="it-IT" sz="2400" dirty="0" smtClean="0">
              <a:cs typeface="+mn-cs"/>
            </a:endParaRPr>
          </a:p>
          <a:p>
            <a:pPr lvl="1">
              <a:buClrTx/>
              <a:buNone/>
            </a:pPr>
            <a:r>
              <a:rPr lang="it-IT" sz="2400" dirty="0" smtClean="0">
                <a:cs typeface="+mn-cs"/>
              </a:rPr>
              <a:t>Evaluation: interpeting data to provide a subjuctive judgement for accountability and learning: </a:t>
            </a:r>
          </a:p>
          <a:p>
            <a:pPr lvl="2">
              <a:buClr>
                <a:srgbClr val="FF0000"/>
              </a:buClr>
              <a:buFont typeface="Arial" pitchFamily="34" charset="0"/>
              <a:buChar char="•"/>
            </a:pPr>
            <a:r>
              <a:rPr lang="it-IT" sz="2000" dirty="0" err="1" smtClean="0"/>
              <a:t>You</a:t>
            </a:r>
            <a:r>
              <a:rPr lang="it-IT" sz="2000" dirty="0" smtClean="0"/>
              <a:t> </a:t>
            </a:r>
            <a:r>
              <a:rPr lang="it-IT" sz="2000" dirty="0" err="1" smtClean="0"/>
              <a:t>did</a:t>
            </a:r>
            <a:r>
              <a:rPr lang="it-IT" sz="2000" dirty="0" smtClean="0"/>
              <a:t> </a:t>
            </a:r>
            <a:r>
              <a:rPr lang="it-IT" sz="2000" dirty="0" err="1" smtClean="0"/>
              <a:t>not</a:t>
            </a:r>
            <a:r>
              <a:rPr lang="it-IT" sz="2000" dirty="0" smtClean="0"/>
              <a:t> catch the train because of…..</a:t>
            </a:r>
          </a:p>
          <a:p>
            <a:pPr lvl="2">
              <a:buClr>
                <a:srgbClr val="FF0000"/>
              </a:buClr>
              <a:buFont typeface="Arial" pitchFamily="34" charset="0"/>
              <a:buChar char="•"/>
            </a:pPr>
            <a:r>
              <a:rPr lang="it-IT" sz="2000" dirty="0" smtClean="0"/>
              <a:t>An alternative can be……..</a:t>
            </a:r>
          </a:p>
          <a:p>
            <a:pPr lvl="1"/>
            <a:endParaRPr lang="it-IT" dirty="0" smtClean="0"/>
          </a:p>
          <a:p>
            <a:pPr lvl="1"/>
            <a:endParaRPr lang="it-IT" dirty="0"/>
          </a:p>
        </p:txBody>
      </p:sp>
      <p:pic>
        <p:nvPicPr>
          <p:cNvPr id="16386" name="Picture 2" descr="https://encrypted-tbn1.gstatic.com/images?q=tbn:ANd9GcRw6pR9RSRwwBBPvtLYTFml_kj1DIJxPYuE6-htIYaDlN_jz12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7000" y="785794"/>
            <a:ext cx="2143125" cy="2143125"/>
          </a:xfrm>
          <a:prstGeom prst="rect">
            <a:avLst/>
          </a:prstGeom>
          <a:noFill/>
        </p:spPr>
      </p:pic>
      <p:pic>
        <p:nvPicPr>
          <p:cNvPr id="16390" name="Picture 6" descr="https://encrypted-tbn1.gstatic.com/images?q=tbn:ANd9GcS7yDCOpT1ES_kHN7MebF--aORdBjKHK7nM1-sU-Ywlu_phBiU6l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2752" y="2786058"/>
            <a:ext cx="1895473" cy="1820979"/>
          </a:xfrm>
          <a:prstGeom prst="rect">
            <a:avLst/>
          </a:prstGeom>
          <a:noFill/>
        </p:spPr>
      </p:pic>
      <p:pic>
        <p:nvPicPr>
          <p:cNvPr id="16394" name="Picture 10" descr="https://encrypted-tbn2.gstatic.com/images?q=tbn:ANd9GcTS-7dDm-9WR0AmwRmD6KvulIb0WmkoevdA6vhWT-E6F-J9eAV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9718" y="5143512"/>
            <a:ext cx="2047870" cy="12287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FF0000"/>
                </a:solidFill>
              </a:rPr>
              <a:t>Project development</a:t>
            </a:r>
            <a:endParaRPr lang="it-IT" dirty="0">
              <a:solidFill>
                <a:srgbClr val="FF0000"/>
              </a:solidFill>
            </a:endParaRPr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</p:nvPr>
        </p:nvGraphicFramePr>
        <p:xfrm>
          <a:off x="953266" y="1357298"/>
          <a:ext cx="8443912" cy="46434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Callout con freccia a sinistra 8"/>
          <p:cNvSpPr/>
          <p:nvPr/>
        </p:nvSpPr>
        <p:spPr bwMode="auto">
          <a:xfrm>
            <a:off x="6739744" y="1500174"/>
            <a:ext cx="3000396" cy="1500198"/>
          </a:xfrm>
          <a:prstGeom prst="leftArrowCallou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it-IT" dirty="0" smtClean="0">
                <a:latin typeface="Times New Roman" pitchFamily="16" charset="0"/>
                <a:ea typeface="MS Gothic" charset="-128"/>
              </a:rPr>
              <a:t>Identification and Formualtion</a:t>
            </a:r>
            <a:endParaRPr kumimoji="0" lang="it-IT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6" charset="0"/>
              <a:ea typeface="MS Gothic" charset="-128"/>
            </a:endParaRPr>
          </a:p>
        </p:txBody>
      </p:sp>
      <p:sp>
        <p:nvSpPr>
          <p:cNvPr id="10" name="Callout con freccia a destra 9"/>
          <p:cNvSpPr/>
          <p:nvPr/>
        </p:nvSpPr>
        <p:spPr bwMode="auto">
          <a:xfrm>
            <a:off x="596076" y="3071810"/>
            <a:ext cx="3429024" cy="1714512"/>
          </a:xfrm>
          <a:prstGeom prst="rightArrowCallou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it-IT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6" charset="0"/>
                <a:ea typeface="MS Gothic" charset="-128"/>
              </a:rPr>
              <a:t>Implementation</a:t>
            </a:r>
            <a:r>
              <a:rPr kumimoji="0" lang="it-IT" sz="24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6" charset="0"/>
                <a:ea typeface="MS Gothic" charset="-128"/>
              </a:rPr>
              <a:t> </a:t>
            </a:r>
            <a:endParaRPr kumimoji="0" lang="it-IT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6" charset="0"/>
              <a:ea typeface="MS Gothic" charset="-128"/>
            </a:endParaRPr>
          </a:p>
        </p:txBody>
      </p:sp>
      <p:sp>
        <p:nvSpPr>
          <p:cNvPr id="11" name="Callout con freccia a sinistra 10"/>
          <p:cNvSpPr/>
          <p:nvPr/>
        </p:nvSpPr>
        <p:spPr bwMode="auto">
          <a:xfrm>
            <a:off x="6239678" y="5429264"/>
            <a:ext cx="3357586" cy="928694"/>
          </a:xfrm>
          <a:prstGeom prst="leftArrowCallou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it-IT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6" charset="0"/>
                <a:ea typeface="MS Gothic" charset="-128"/>
              </a:rPr>
              <a:t>After Conlcusion</a:t>
            </a:r>
          </a:p>
        </p:txBody>
      </p:sp>
      <p:sp>
        <p:nvSpPr>
          <p:cNvPr id="13" name="Fumetto 3 12"/>
          <p:cNvSpPr/>
          <p:nvPr/>
        </p:nvSpPr>
        <p:spPr bwMode="auto">
          <a:xfrm>
            <a:off x="5953926" y="3643314"/>
            <a:ext cx="2714644" cy="1357322"/>
          </a:xfrm>
          <a:prstGeom prst="wedgeEllipseCallout">
            <a:avLst>
              <a:gd name="adj1" fmla="val -70488"/>
              <a:gd name="adj2" fmla="val 61097"/>
            </a:avLst>
          </a:prstGeom>
          <a:solidFill>
            <a:schemeClr val="accent5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it-IT" u="sng" dirty="0" smtClean="0">
                <a:latin typeface="Times New Roman" pitchFamily="16" charset="0"/>
                <a:ea typeface="MS Gothic" charset="-128"/>
              </a:rPr>
              <a:t>END OF PROJECT</a:t>
            </a:r>
            <a:endParaRPr kumimoji="0" lang="it-IT" sz="2400" b="0" i="0" u="sng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6" charset="0"/>
              <a:ea typeface="MS Gothic" charset="-128"/>
            </a:endParaRPr>
          </a:p>
        </p:txBody>
      </p:sp>
      <p:sp>
        <p:nvSpPr>
          <p:cNvPr id="15" name="Fumetto 2 14"/>
          <p:cNvSpPr/>
          <p:nvPr/>
        </p:nvSpPr>
        <p:spPr bwMode="auto">
          <a:xfrm>
            <a:off x="1096142" y="1428736"/>
            <a:ext cx="2286016" cy="857256"/>
          </a:xfrm>
          <a:prstGeom prst="wedgeRoundRectCallout">
            <a:avLst>
              <a:gd name="adj1" fmla="val 94583"/>
              <a:gd name="adj2" fmla="val 135833"/>
              <a:gd name="adj3" fmla="val 1666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it-IT" u="sng" dirty="0" smtClean="0">
                <a:latin typeface="Times New Roman" pitchFamily="16" charset="0"/>
                <a:ea typeface="MS Gothic" charset="-128"/>
              </a:rPr>
              <a:t>SELECTION</a:t>
            </a:r>
            <a:endParaRPr kumimoji="0" lang="it-IT" sz="2400" b="0" i="0" u="sng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6" charset="0"/>
              <a:ea typeface="MS Gothic" charset="-128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FF0000"/>
                </a:solidFill>
              </a:rPr>
              <a:t>Project development and Evaluation</a:t>
            </a:r>
            <a:endParaRPr lang="it-IT" dirty="0">
              <a:solidFill>
                <a:srgbClr val="FF0000"/>
              </a:solidFill>
            </a:endParaRPr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</p:nvPr>
        </p:nvGraphicFramePr>
        <p:xfrm>
          <a:off x="953266" y="1357298"/>
          <a:ext cx="8443912" cy="46434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Callout con freccia a sinistra 8"/>
          <p:cNvSpPr/>
          <p:nvPr/>
        </p:nvSpPr>
        <p:spPr bwMode="auto">
          <a:xfrm>
            <a:off x="6811182" y="1500174"/>
            <a:ext cx="2643206" cy="1500198"/>
          </a:xfrm>
          <a:prstGeom prst="leftArrowCallou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it-IT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6" charset="0"/>
                <a:ea typeface="MS Gothic" charset="-128"/>
              </a:rPr>
              <a:t>Ex</a:t>
            </a:r>
            <a:r>
              <a:rPr kumimoji="0" lang="it-IT" sz="24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6" charset="0"/>
                <a:ea typeface="MS Gothic" charset="-128"/>
              </a:rPr>
              <a:t> ante </a:t>
            </a:r>
            <a:r>
              <a:rPr kumimoji="0" lang="it-IT" sz="2400" b="0" i="0" u="none" strike="noStrike" cap="none" normalizeH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6" charset="0"/>
                <a:ea typeface="MS Gothic" charset="-128"/>
              </a:rPr>
              <a:t>Evaluation</a:t>
            </a:r>
            <a:endParaRPr kumimoji="0" lang="it-IT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6" charset="0"/>
              <a:ea typeface="MS Gothic" charset="-128"/>
            </a:endParaRPr>
          </a:p>
        </p:txBody>
      </p:sp>
      <p:sp>
        <p:nvSpPr>
          <p:cNvPr id="10" name="Callout con freccia a destra 9"/>
          <p:cNvSpPr/>
          <p:nvPr/>
        </p:nvSpPr>
        <p:spPr bwMode="auto">
          <a:xfrm>
            <a:off x="596076" y="3071810"/>
            <a:ext cx="3429024" cy="1714512"/>
          </a:xfrm>
          <a:prstGeom prst="rightArrowCallou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it-IT" dirty="0" smtClean="0">
                <a:latin typeface="Times New Roman" pitchFamily="16" charset="0"/>
                <a:ea typeface="MS Gothic" charset="-128"/>
              </a:rPr>
              <a:t>On </a:t>
            </a:r>
            <a:r>
              <a:rPr lang="it-IT" dirty="0" err="1" smtClean="0">
                <a:latin typeface="Times New Roman" pitchFamily="16" charset="0"/>
                <a:ea typeface="MS Gothic" charset="-128"/>
              </a:rPr>
              <a:t>going</a:t>
            </a:r>
            <a:r>
              <a:rPr lang="it-IT" dirty="0" smtClean="0">
                <a:latin typeface="Times New Roman" pitchFamily="16" charset="0"/>
                <a:ea typeface="MS Gothic" charset="-128"/>
              </a:rPr>
              <a:t> </a:t>
            </a:r>
            <a:r>
              <a:rPr lang="it-IT" dirty="0" err="1" smtClean="0">
                <a:latin typeface="Times New Roman" pitchFamily="16" charset="0"/>
                <a:ea typeface="MS Gothic" charset="-128"/>
              </a:rPr>
              <a:t>Evaluation</a:t>
            </a:r>
            <a:r>
              <a:rPr lang="it-IT" dirty="0" smtClean="0">
                <a:latin typeface="Times New Roman" pitchFamily="16" charset="0"/>
                <a:ea typeface="MS Gothic" charset="-128"/>
              </a:rPr>
              <a:t> </a:t>
            </a:r>
            <a:endParaRPr kumimoji="0" lang="it-IT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6" charset="0"/>
              <a:ea typeface="MS Gothic" charset="-128"/>
            </a:endParaRPr>
          </a:p>
        </p:txBody>
      </p:sp>
      <p:sp>
        <p:nvSpPr>
          <p:cNvPr id="11" name="Callout con freccia a sinistra 10"/>
          <p:cNvSpPr/>
          <p:nvPr/>
        </p:nvSpPr>
        <p:spPr bwMode="auto">
          <a:xfrm>
            <a:off x="6239678" y="5429264"/>
            <a:ext cx="3357586" cy="928694"/>
          </a:xfrm>
          <a:prstGeom prst="leftArrowCallou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it-IT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6" charset="0"/>
                <a:ea typeface="MS Gothic" charset="-128"/>
              </a:rPr>
              <a:t>Ex Post </a:t>
            </a:r>
            <a:r>
              <a:rPr kumimoji="0" lang="it-IT" sz="2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6" charset="0"/>
                <a:ea typeface="MS Gothic" charset="-128"/>
              </a:rPr>
              <a:t>Evaluation</a:t>
            </a:r>
            <a:endParaRPr kumimoji="0" lang="it-IT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6" charset="0"/>
              <a:ea typeface="MS Gothic" charset="-128"/>
            </a:endParaRPr>
          </a:p>
        </p:txBody>
      </p:sp>
      <p:sp>
        <p:nvSpPr>
          <p:cNvPr id="12" name="Parentesi graffa chiusa 11"/>
          <p:cNvSpPr/>
          <p:nvPr/>
        </p:nvSpPr>
        <p:spPr bwMode="auto">
          <a:xfrm>
            <a:off x="6168240" y="2643182"/>
            <a:ext cx="928694" cy="2571768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6" charset="0"/>
              <a:ea typeface="MS Gothic" charset="-128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7239810" y="3714752"/>
            <a:ext cx="1857388" cy="4616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chemeClr val="tx1"/>
                </a:solidFill>
              </a:rPr>
              <a:t>Monitoring </a:t>
            </a:r>
            <a:endParaRPr lang="it-IT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>
                <a:solidFill>
                  <a:srgbClr val="FF0000"/>
                </a:solidFill>
              </a:rPr>
              <a:t>Relevance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smtClean="0">
                <a:solidFill>
                  <a:srgbClr val="FF0000"/>
                </a:solidFill>
              </a:rPr>
              <a:t>and Coherence</a:t>
            </a:r>
            <a:endParaRPr lang="it-IT" dirty="0">
              <a:solidFill>
                <a:srgbClr val="FF0000"/>
              </a:solidFill>
            </a:endParaRPr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</p:nvPr>
        </p:nvGraphicFramePr>
        <p:xfrm>
          <a:off x="5310984" y="1428736"/>
          <a:ext cx="3214710" cy="4084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ttangolo arrotondato 4"/>
          <p:cNvSpPr/>
          <p:nvPr/>
        </p:nvSpPr>
        <p:spPr bwMode="auto">
          <a:xfrm>
            <a:off x="1239018" y="2571744"/>
            <a:ext cx="2214578" cy="1357322"/>
          </a:xfrm>
          <a:prstGeom prst="roundRec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it-IT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6" charset="0"/>
                <a:ea typeface="MS Gothic" charset="-128"/>
              </a:rPr>
              <a:t>Program / policy</a:t>
            </a:r>
          </a:p>
        </p:txBody>
      </p:sp>
      <p:sp>
        <p:nvSpPr>
          <p:cNvPr id="6" name="Freccia a destra 5"/>
          <p:cNvSpPr/>
          <p:nvPr/>
        </p:nvSpPr>
        <p:spPr bwMode="auto">
          <a:xfrm>
            <a:off x="3667910" y="2928934"/>
            <a:ext cx="357190" cy="500066"/>
          </a:xfrm>
          <a:prstGeom prst="right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6" charset="0"/>
              <a:ea typeface="MS Gothic" charset="-128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3453596" y="1571612"/>
            <a:ext cx="1500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FF0000"/>
                </a:solidFill>
              </a:rPr>
              <a:t>Relevance</a:t>
            </a:r>
            <a:r>
              <a:rPr lang="it-IT" dirty="0" smtClean="0"/>
              <a:t>ce</a:t>
            </a:r>
            <a:endParaRPr lang="it-IT" dirty="0"/>
          </a:p>
        </p:txBody>
      </p:sp>
      <p:sp>
        <p:nvSpPr>
          <p:cNvPr id="9" name="Parentesi graffa chiusa 8"/>
          <p:cNvSpPr/>
          <p:nvPr/>
        </p:nvSpPr>
        <p:spPr bwMode="auto">
          <a:xfrm rot="10800000">
            <a:off x="4453728" y="1714488"/>
            <a:ext cx="1285884" cy="3571900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6" charset="0"/>
              <a:ea typeface="MS Gothic" charset="-128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3096406" y="5657671"/>
            <a:ext cx="3429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FF0000"/>
                </a:solidFill>
              </a:rPr>
              <a:t>External coherence</a:t>
            </a:r>
            <a:endParaRPr lang="it-IT" dirty="0"/>
          </a:p>
        </p:txBody>
      </p:sp>
      <p:cxnSp>
        <p:nvCxnSpPr>
          <p:cNvPr id="12" name="Connettore 2 11"/>
          <p:cNvCxnSpPr/>
          <p:nvPr/>
        </p:nvCxnSpPr>
        <p:spPr bwMode="auto">
          <a:xfrm rot="5400000" flipH="1" flipV="1">
            <a:off x="1596208" y="5214950"/>
            <a:ext cx="1857388" cy="1588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Connettore 2 15"/>
          <p:cNvCxnSpPr/>
          <p:nvPr/>
        </p:nvCxnSpPr>
        <p:spPr bwMode="auto">
          <a:xfrm rot="16200000" flipV="1">
            <a:off x="6346041" y="5965843"/>
            <a:ext cx="653260" cy="8730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9" name="Parentesi graffa chiusa 18"/>
          <p:cNvSpPr/>
          <p:nvPr/>
        </p:nvSpPr>
        <p:spPr bwMode="auto">
          <a:xfrm>
            <a:off x="7811314" y="1928802"/>
            <a:ext cx="285752" cy="1357322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6" charset="0"/>
              <a:ea typeface="MS Gothic" charset="-128"/>
            </a:endParaRPr>
          </a:p>
        </p:txBody>
      </p:sp>
      <p:sp>
        <p:nvSpPr>
          <p:cNvPr id="20" name="Parentesi graffa chiusa 19"/>
          <p:cNvSpPr/>
          <p:nvPr/>
        </p:nvSpPr>
        <p:spPr bwMode="auto">
          <a:xfrm>
            <a:off x="7811314" y="3714752"/>
            <a:ext cx="285752" cy="1357322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6" charset="0"/>
              <a:ea typeface="MS Gothic" charset="-128"/>
            </a:endParaRPr>
          </a:p>
        </p:txBody>
      </p:sp>
      <p:sp>
        <p:nvSpPr>
          <p:cNvPr id="21" name="Parentesi graffa chiusa 20"/>
          <p:cNvSpPr/>
          <p:nvPr/>
        </p:nvSpPr>
        <p:spPr bwMode="auto">
          <a:xfrm>
            <a:off x="8168504" y="2643182"/>
            <a:ext cx="357190" cy="1714512"/>
          </a:xfrm>
          <a:prstGeom prst="rightBrace">
            <a:avLst>
              <a:gd name="adj1" fmla="val 69444"/>
              <a:gd name="adj2" fmla="val 51667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6" charset="0"/>
              <a:ea typeface="MS Gothic" charset="-128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8454256" y="2643182"/>
            <a:ext cx="13573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>
                <a:solidFill>
                  <a:srgbClr val="FF0000"/>
                </a:solidFill>
              </a:rPr>
              <a:t>Internal </a:t>
            </a:r>
          </a:p>
          <a:p>
            <a:r>
              <a:rPr lang="it-IT" sz="2000" dirty="0" smtClean="0">
                <a:solidFill>
                  <a:srgbClr val="FF0000"/>
                </a:solidFill>
              </a:rPr>
              <a:t>Coherence</a:t>
            </a:r>
          </a:p>
          <a:p>
            <a:endParaRPr lang="it-IT" dirty="0">
              <a:solidFill>
                <a:srgbClr val="FF0000"/>
              </a:solidFill>
            </a:endParaRPr>
          </a:p>
        </p:txBody>
      </p:sp>
      <p:cxnSp>
        <p:nvCxnSpPr>
          <p:cNvPr id="24" name="Connettore 1 23"/>
          <p:cNvCxnSpPr>
            <a:endCxn id="10" idx="1"/>
          </p:cNvCxnSpPr>
          <p:nvPr/>
        </p:nvCxnSpPr>
        <p:spPr bwMode="auto">
          <a:xfrm flipV="1">
            <a:off x="2524902" y="5888504"/>
            <a:ext cx="571504" cy="25514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Connettore 1 25"/>
          <p:cNvCxnSpPr/>
          <p:nvPr/>
        </p:nvCxnSpPr>
        <p:spPr bwMode="auto">
          <a:xfrm rot="10800000">
            <a:off x="4882356" y="6286520"/>
            <a:ext cx="1785950" cy="1588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67514" y="285728"/>
            <a:ext cx="8375650" cy="1136650"/>
          </a:xfrm>
        </p:spPr>
        <p:txBody>
          <a:bodyPr/>
          <a:lstStyle/>
          <a:p>
            <a:r>
              <a:rPr lang="it-IT" dirty="0" smtClean="0">
                <a:solidFill>
                  <a:srgbClr val="FF0000"/>
                </a:solidFill>
              </a:rPr>
              <a:t>Performance, Efficiency,  Impact, Sustainibility, Effectiveness</a:t>
            </a:r>
            <a:endParaRPr lang="it-IT" dirty="0">
              <a:solidFill>
                <a:srgbClr val="FF0000"/>
              </a:solidFill>
            </a:endParaRPr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</p:nvPr>
        </p:nvGraphicFramePr>
        <p:xfrm>
          <a:off x="953266" y="1285860"/>
          <a:ext cx="8443912" cy="4084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CasellaDiTesto 7"/>
          <p:cNvSpPr txBox="1"/>
          <p:nvPr/>
        </p:nvSpPr>
        <p:spPr>
          <a:xfrm>
            <a:off x="810390" y="5072074"/>
            <a:ext cx="1857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FF0000"/>
                </a:solidFill>
              </a:rPr>
              <a:t>Impact</a:t>
            </a:r>
            <a:r>
              <a:rPr lang="it-IT" dirty="0" smtClean="0"/>
              <a:t>ce</a:t>
            </a:r>
            <a:endParaRPr lang="it-IT" dirty="0"/>
          </a:p>
        </p:txBody>
      </p:sp>
      <p:sp>
        <p:nvSpPr>
          <p:cNvPr id="9" name="Parentesi graffa chiusa 8"/>
          <p:cNvSpPr/>
          <p:nvPr/>
        </p:nvSpPr>
        <p:spPr bwMode="auto">
          <a:xfrm>
            <a:off x="6239678" y="2428868"/>
            <a:ext cx="1285884" cy="2500330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6" charset="0"/>
              <a:ea typeface="MS Gothic" charset="-128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739876" y="3071810"/>
            <a:ext cx="1857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FF0000"/>
                </a:solidFill>
              </a:rPr>
              <a:t>Efficiency</a:t>
            </a:r>
            <a:r>
              <a:rPr lang="it-IT" dirty="0" smtClean="0"/>
              <a:t>ce</a:t>
            </a:r>
            <a:endParaRPr lang="it-IT" dirty="0"/>
          </a:p>
        </p:txBody>
      </p:sp>
      <p:cxnSp>
        <p:nvCxnSpPr>
          <p:cNvPr id="12" name="Connettore 2 11"/>
          <p:cNvCxnSpPr/>
          <p:nvPr/>
        </p:nvCxnSpPr>
        <p:spPr bwMode="auto">
          <a:xfrm>
            <a:off x="2882092" y="5357826"/>
            <a:ext cx="1357322" cy="1588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" name="Connettore 2 10"/>
          <p:cNvCxnSpPr/>
          <p:nvPr/>
        </p:nvCxnSpPr>
        <p:spPr bwMode="auto">
          <a:xfrm rot="10800000">
            <a:off x="6382554" y="5357826"/>
            <a:ext cx="1785950" cy="1588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5" name="CasellaDiTesto 14"/>
          <p:cNvSpPr txBox="1"/>
          <p:nvPr/>
        </p:nvSpPr>
        <p:spPr>
          <a:xfrm>
            <a:off x="7668438" y="4929198"/>
            <a:ext cx="18573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FF0000"/>
                </a:solidFill>
              </a:rPr>
              <a:t>Sustainibility</a:t>
            </a:r>
            <a:r>
              <a:rPr lang="it-IT" dirty="0" smtClean="0"/>
              <a:t>ce</a:t>
            </a:r>
            <a:endParaRPr lang="it-IT" dirty="0"/>
          </a:p>
        </p:txBody>
      </p:sp>
      <p:sp>
        <p:nvSpPr>
          <p:cNvPr id="16" name="Parentesi graffa chiusa 15"/>
          <p:cNvSpPr/>
          <p:nvPr/>
        </p:nvSpPr>
        <p:spPr bwMode="auto">
          <a:xfrm rot="10800000">
            <a:off x="2739216" y="2357430"/>
            <a:ext cx="1285884" cy="1285884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6" charset="0"/>
              <a:ea typeface="MS Gothic" charset="-128"/>
            </a:endParaRPr>
          </a:p>
        </p:txBody>
      </p:sp>
      <p:sp>
        <p:nvSpPr>
          <p:cNvPr id="17" name="Parentesi graffa chiusa 16"/>
          <p:cNvSpPr/>
          <p:nvPr/>
        </p:nvSpPr>
        <p:spPr bwMode="auto">
          <a:xfrm rot="10800000">
            <a:off x="2882092" y="3929066"/>
            <a:ext cx="1285884" cy="1285884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6" charset="0"/>
              <a:ea typeface="MS Gothic" charset="-128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738952" y="4143380"/>
            <a:ext cx="18573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FF0000"/>
                </a:solidFill>
              </a:rPr>
              <a:t>Effectiveness</a:t>
            </a:r>
            <a:r>
              <a:rPr lang="it-IT" dirty="0" smtClean="0"/>
              <a:t>ce</a:t>
            </a:r>
            <a:endParaRPr lang="it-IT" dirty="0"/>
          </a:p>
        </p:txBody>
      </p:sp>
      <p:sp>
        <p:nvSpPr>
          <p:cNvPr id="19" name="CasellaDiTesto 18"/>
          <p:cNvSpPr txBox="1"/>
          <p:nvPr/>
        </p:nvSpPr>
        <p:spPr>
          <a:xfrm>
            <a:off x="738952" y="2714620"/>
            <a:ext cx="18573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FF0000"/>
                </a:solidFill>
              </a:rPr>
              <a:t>Performance</a:t>
            </a:r>
            <a:r>
              <a:rPr lang="it-IT" dirty="0" smtClean="0"/>
              <a:t>ce</a:t>
            </a:r>
            <a:endParaRPr lang="it-IT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FF0000"/>
                </a:solidFill>
              </a:rPr>
              <a:t>Definitions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953266" y="1357298"/>
            <a:ext cx="8443912" cy="4084638"/>
          </a:xfrm>
        </p:spPr>
        <p:txBody>
          <a:bodyPr/>
          <a:lstStyle/>
          <a:p>
            <a:r>
              <a:rPr lang="en-GB" sz="1800" b="1" dirty="0" smtClean="0"/>
              <a:t>Relevance </a:t>
            </a:r>
            <a:r>
              <a:rPr lang="en-GB" sz="1800" dirty="0" smtClean="0"/>
              <a:t>: the project results and Impact CAN produce a change </a:t>
            </a:r>
            <a:endParaRPr lang="it-IT" sz="1800" dirty="0" smtClean="0"/>
          </a:p>
          <a:p>
            <a:r>
              <a:rPr lang="en-GB" sz="1800" b="1" dirty="0" smtClean="0"/>
              <a:t>External Coherence</a:t>
            </a:r>
            <a:r>
              <a:rPr lang="en-GB" sz="1800" dirty="0" smtClean="0"/>
              <a:t>: the project is strategically aligned with the concerning policy (vertical) – the program works in synergy and complementarily with other contextual  intervention (horizontal) </a:t>
            </a:r>
            <a:endParaRPr lang="it-IT" sz="1800" dirty="0" smtClean="0"/>
          </a:p>
          <a:p>
            <a:r>
              <a:rPr lang="en-GB" sz="1800" b="1" dirty="0" smtClean="0"/>
              <a:t>Internal coherence</a:t>
            </a:r>
            <a:r>
              <a:rPr lang="en-GB" sz="1800" dirty="0" smtClean="0"/>
              <a:t>: the project objectives, activities, output, results, impacts are logically connected</a:t>
            </a:r>
            <a:endParaRPr lang="it-IT" sz="1800" dirty="0" smtClean="0"/>
          </a:p>
          <a:p>
            <a:r>
              <a:rPr lang="en-GB" sz="1800" b="1" dirty="0" smtClean="0"/>
              <a:t>Performance: </a:t>
            </a:r>
            <a:r>
              <a:rPr lang="en-GB" sz="1800" dirty="0" smtClean="0"/>
              <a:t>the project activities are delivered on time, the outputs respect the targets, the resources are duly absorbed, the procedures are done according to the rules.</a:t>
            </a:r>
            <a:endParaRPr lang="it-IT" sz="1800" dirty="0" smtClean="0"/>
          </a:p>
          <a:p>
            <a:r>
              <a:rPr lang="en-GB" sz="1800" b="1" dirty="0" smtClean="0"/>
              <a:t>Effectiveness</a:t>
            </a:r>
            <a:r>
              <a:rPr lang="en-GB" sz="1800" dirty="0" smtClean="0"/>
              <a:t>: the project achieves results / Impact accordingly with the targets</a:t>
            </a:r>
            <a:endParaRPr lang="it-IT" sz="1800" dirty="0" smtClean="0"/>
          </a:p>
          <a:p>
            <a:r>
              <a:rPr lang="en-GB" sz="1800" b="1" dirty="0" smtClean="0"/>
              <a:t>Efficiency:</a:t>
            </a:r>
            <a:r>
              <a:rPr lang="en-GB" sz="1800" dirty="0" smtClean="0"/>
              <a:t> the project achieves results / Impact accordingly with the targets with the minor costs and in the shorter time.</a:t>
            </a:r>
            <a:endParaRPr lang="it-IT" sz="1800" dirty="0" smtClean="0"/>
          </a:p>
          <a:p>
            <a:r>
              <a:rPr lang="en-GB" sz="1800" b="1" dirty="0" smtClean="0"/>
              <a:t>Impact: </a:t>
            </a:r>
            <a:r>
              <a:rPr lang="en-GB" sz="1800" dirty="0" smtClean="0"/>
              <a:t>the project is capable to contribute significantly to the change</a:t>
            </a:r>
            <a:endParaRPr lang="it-IT" sz="1800" dirty="0" smtClean="0"/>
          </a:p>
          <a:p>
            <a:r>
              <a:rPr lang="en-GB" sz="1800" b="1" dirty="0" smtClean="0"/>
              <a:t>Sustainability: </a:t>
            </a:r>
            <a:r>
              <a:rPr lang="en-GB" sz="1800" dirty="0" smtClean="0"/>
              <a:t>the project changes can last after the conclusion</a:t>
            </a:r>
          </a:p>
          <a:p>
            <a:r>
              <a:rPr lang="en-GB" sz="1800" b="1" dirty="0" smtClean="0"/>
              <a:t>Utility</a:t>
            </a:r>
            <a:r>
              <a:rPr lang="en-GB" sz="1800" dirty="0" smtClean="0"/>
              <a:t>: Impacts obtained by the intervention correspond to society needs</a:t>
            </a:r>
            <a:endParaRPr lang="it-IT" sz="1800" dirty="0" smtClean="0"/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"/>
          <p:cNvSpPr>
            <a:spLocks noGrp="1" noChangeArrowheads="1"/>
          </p:cNvSpPr>
          <p:nvPr>
            <p:ph type="title"/>
          </p:nvPr>
        </p:nvSpPr>
        <p:spPr/>
        <p:txBody>
          <a:bodyPr lIns="90000" tIns="46800" rIns="90000" bIns="46800" anchor="ctr"/>
          <a:lstStyle/>
          <a:p>
            <a:pPr algn="ctr"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3200" dirty="0" smtClean="0">
                <a:solidFill>
                  <a:srgbClr val="FF0000"/>
                </a:solidFill>
                <a:latin typeface="Georgia" pitchFamily="18" charset="0"/>
              </a:rPr>
              <a:t>Other prospective….</a:t>
            </a:r>
          </a:p>
        </p:txBody>
      </p:sp>
      <p:sp>
        <p:nvSpPr>
          <p:cNvPr id="23557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 smtClean="0">
                <a:latin typeface="Georgia" pitchFamily="18" charset="0"/>
              </a:rPr>
              <a:t>Monitoring </a:t>
            </a:r>
            <a:r>
              <a:rPr lang="en-GB" dirty="0" smtClean="0">
                <a:latin typeface="Georgia" pitchFamily="18" charset="0"/>
              </a:rPr>
              <a:t>=information about the ongoing situation</a:t>
            </a:r>
          </a:p>
          <a:p>
            <a:r>
              <a:rPr lang="en-GB" b="1" dirty="0" smtClean="0">
                <a:latin typeface="Georgia" pitchFamily="18" charset="0"/>
              </a:rPr>
              <a:t>Evaluation </a:t>
            </a:r>
            <a:r>
              <a:rPr lang="en-GB" dirty="0" smtClean="0">
                <a:latin typeface="Georgia" pitchFamily="18" charset="0"/>
              </a:rPr>
              <a:t>= analysis (using monitoring and additional data) </a:t>
            </a:r>
          </a:p>
          <a:p>
            <a:endParaRPr lang="en-GB" dirty="0" smtClean="0">
              <a:latin typeface="Georgia" pitchFamily="18" charset="0"/>
            </a:endParaRPr>
          </a:p>
        </p:txBody>
      </p:sp>
      <p:pic>
        <p:nvPicPr>
          <p:cNvPr id="2355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0750" y="1484313"/>
            <a:ext cx="7802563" cy="456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FF0000"/>
                </a:solidFill>
              </a:rPr>
              <a:t>Phases of evaluation and Criteria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it-IT" sz="3200" dirty="0" smtClean="0"/>
          </a:p>
          <a:p>
            <a:pPr>
              <a:buNone/>
            </a:pPr>
            <a:endParaRPr lang="it-IT" sz="3200" dirty="0" smtClean="0"/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endParaRPr lang="it-IT" dirty="0" smtClean="0"/>
          </a:p>
        </p:txBody>
      </p:sp>
      <p:graphicFrame>
        <p:nvGraphicFramePr>
          <p:cNvPr id="4" name="Tabella 3"/>
          <p:cNvGraphicFramePr>
            <a:graphicFrameLocks noGrp="1"/>
          </p:cNvGraphicFramePr>
          <p:nvPr/>
        </p:nvGraphicFramePr>
        <p:xfrm>
          <a:off x="667512" y="1357298"/>
          <a:ext cx="8501124" cy="5343123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2125281"/>
                <a:gridCol w="2125281"/>
                <a:gridCol w="2125281"/>
                <a:gridCol w="2125281"/>
              </a:tblGrid>
              <a:tr h="540483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EX ANTE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ON</a:t>
                      </a:r>
                      <a:r>
                        <a:rPr lang="it-IT" baseline="0" dirty="0" smtClean="0"/>
                        <a:t> GOING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EX POST</a:t>
                      </a:r>
                      <a:endParaRPr lang="it-IT" dirty="0"/>
                    </a:p>
                  </a:txBody>
                  <a:tcPr/>
                </a:tc>
              </a:tr>
              <a:tr h="596024">
                <a:tc>
                  <a:txBody>
                    <a:bodyPr/>
                    <a:lstStyle/>
                    <a:p>
                      <a:r>
                        <a:rPr lang="it-IT" sz="1600" dirty="0" smtClean="0"/>
                        <a:t>Relevance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596024">
                <a:tc>
                  <a:txBody>
                    <a:bodyPr/>
                    <a:lstStyle/>
                    <a:p>
                      <a:r>
                        <a:rPr lang="it-IT" sz="1600" dirty="0" smtClean="0"/>
                        <a:t>Internal coherence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851463">
                <a:tc>
                  <a:txBody>
                    <a:bodyPr/>
                    <a:lstStyle/>
                    <a:p>
                      <a:r>
                        <a:rPr lang="it-IT" sz="1600" dirty="0" smtClean="0"/>
                        <a:t>External Coherence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solidFill>
                      <a:srgbClr val="FFFF0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540483">
                <a:tc>
                  <a:txBody>
                    <a:bodyPr/>
                    <a:lstStyle/>
                    <a:p>
                      <a:r>
                        <a:rPr lang="it-IT" sz="1600" dirty="0" smtClean="0"/>
                        <a:t>Performance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540483">
                <a:tc>
                  <a:txBody>
                    <a:bodyPr/>
                    <a:lstStyle/>
                    <a:p>
                      <a:r>
                        <a:rPr lang="it-IT" sz="1600" dirty="0" smtClean="0"/>
                        <a:t>Efficiency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597197">
                <a:tc>
                  <a:txBody>
                    <a:bodyPr/>
                    <a:lstStyle/>
                    <a:p>
                      <a:r>
                        <a:rPr lang="it-IT" sz="1600" dirty="0" smtClean="0"/>
                        <a:t>Effectiveness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540483">
                <a:tc>
                  <a:txBody>
                    <a:bodyPr/>
                    <a:lstStyle/>
                    <a:p>
                      <a:r>
                        <a:rPr lang="it-IT" sz="1600" dirty="0" smtClean="0"/>
                        <a:t>Impact and Utility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540483">
                <a:tc>
                  <a:txBody>
                    <a:bodyPr/>
                    <a:lstStyle/>
                    <a:p>
                      <a:r>
                        <a:rPr lang="it-IT" sz="1600" dirty="0" smtClean="0"/>
                        <a:t>Sustainibility 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6142" y="714356"/>
            <a:ext cx="8610180" cy="1136650"/>
          </a:xfrm>
        </p:spPr>
        <p:txBody>
          <a:bodyPr/>
          <a:lstStyle/>
          <a:p>
            <a:r>
              <a:rPr lang="it-IT" dirty="0" smtClean="0">
                <a:solidFill>
                  <a:srgbClr val="FF0000"/>
                </a:solidFill>
              </a:rPr>
              <a:t>Evaluation from different prospectives</a:t>
            </a:r>
            <a:endParaRPr lang="it-IT" dirty="0">
              <a:solidFill>
                <a:srgbClr val="FF0000"/>
              </a:solidFill>
            </a:endParaRPr>
          </a:p>
        </p:txBody>
      </p:sp>
      <p:graphicFrame>
        <p:nvGraphicFramePr>
          <p:cNvPr id="5" name="Tabella 4"/>
          <p:cNvGraphicFramePr>
            <a:graphicFrameLocks noGrp="1"/>
          </p:cNvGraphicFramePr>
          <p:nvPr/>
        </p:nvGraphicFramePr>
        <p:xfrm>
          <a:off x="738952" y="1571613"/>
          <a:ext cx="8643999" cy="5038983"/>
        </p:xfrm>
        <a:graphic>
          <a:graphicData uri="http://schemas.openxmlformats.org/drawingml/2006/table">
            <a:tbl>
              <a:tblPr/>
              <a:tblGrid>
                <a:gridCol w="3000396"/>
                <a:gridCol w="1643074"/>
                <a:gridCol w="4000529"/>
              </a:tblGrid>
              <a:tr h="37765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 b="1" dirty="0" err="1" smtClean="0">
                          <a:latin typeface="Calibri"/>
                          <a:ea typeface="Times New Roman"/>
                          <a:cs typeface="Times New Roman"/>
                        </a:rPr>
                        <a:t>Prospectives</a:t>
                      </a:r>
                      <a:r>
                        <a:rPr lang="en-GB" sz="1200" b="1" dirty="0" smtClean="0">
                          <a:latin typeface="Calibri"/>
                          <a:ea typeface="Times New Roman"/>
                          <a:cs typeface="Times New Roman"/>
                        </a:rPr>
                        <a:t> and approaches</a:t>
                      </a:r>
                      <a:endParaRPr lang="it-IT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9166" marR="69166" marT="34583" marB="34583">
                    <a:lnL w="12700" cap="flat" cmpd="sng" algn="ctr">
                      <a:solidFill>
                        <a:srgbClr val="00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 b="1">
                          <a:solidFill>
                            <a:srgbClr val="FFFFFF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Key difference</a:t>
                      </a:r>
                      <a:endParaRPr lang="it-IT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9166" marR="69166" marT="34583" marB="34583">
                    <a:lnL w="12700" cap="flat" cmpd="sng" algn="ctr">
                      <a:solidFill>
                        <a:srgbClr val="00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11283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 b="1" dirty="0" smtClean="0">
                          <a:latin typeface="Calibri"/>
                          <a:ea typeface="Times New Roman"/>
                          <a:cs typeface="Times New Roman"/>
                        </a:rPr>
                        <a:t>Summative: </a:t>
                      </a:r>
                      <a:r>
                        <a:rPr lang="en-GB" sz="1200" dirty="0" smtClean="0">
                          <a:latin typeface="Calibri"/>
                          <a:ea typeface="Times New Roman"/>
                          <a:cs typeface="Times New Roman"/>
                        </a:rPr>
                        <a:t>the </a:t>
                      </a:r>
                      <a:r>
                        <a:rPr lang="en-GB" sz="1200" dirty="0">
                          <a:latin typeface="Calibri"/>
                          <a:ea typeface="Times New Roman"/>
                          <a:cs typeface="Times New Roman"/>
                        </a:rPr>
                        <a:t>evaluation </a:t>
                      </a:r>
                      <a:r>
                        <a:rPr lang="en-GB" sz="1200" dirty="0" smtClean="0">
                          <a:latin typeface="Calibri"/>
                          <a:ea typeface="Times New Roman"/>
                          <a:cs typeface="Times New Roman"/>
                        </a:rPr>
                        <a:t>provide </a:t>
                      </a:r>
                      <a:r>
                        <a:rPr lang="en-GB" sz="1200" dirty="0">
                          <a:latin typeface="Calibri"/>
                          <a:ea typeface="Times New Roman"/>
                          <a:cs typeface="Times New Roman"/>
                        </a:rPr>
                        <a:t>a judgement </a:t>
                      </a:r>
                      <a:endParaRPr lang="it-IT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9166" marR="69166" marT="34583" marB="34583">
                    <a:lnL w="12700" cap="flat" cmpd="sng" algn="ctr">
                      <a:solidFill>
                        <a:srgbClr val="00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 b="1" dirty="0" smtClean="0">
                          <a:latin typeface="Calibri"/>
                          <a:ea typeface="Times New Roman"/>
                          <a:cs typeface="Times New Roman"/>
                        </a:rPr>
                        <a:t>Formative: </a:t>
                      </a:r>
                      <a:r>
                        <a:rPr lang="en-GB" sz="1200" dirty="0">
                          <a:latin typeface="Calibri"/>
                          <a:ea typeface="Times New Roman"/>
                          <a:cs typeface="Times New Roman"/>
                        </a:rPr>
                        <a:t>evaluation is for learning and changing the project</a:t>
                      </a:r>
                      <a:r>
                        <a:rPr lang="en-GB" sz="1200" b="1" dirty="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it-IT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9166" marR="69166" marT="34583" marB="34583">
                    <a:lnL w="12700" cap="flat" cmpd="sng" algn="ctr">
                      <a:solidFill>
                        <a:srgbClr val="00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 b="1" dirty="0">
                          <a:latin typeface="Calibri"/>
                          <a:ea typeface="Times New Roman"/>
                          <a:cs typeface="Times New Roman"/>
                        </a:rPr>
                        <a:t>Status  Evaluator:</a:t>
                      </a:r>
                      <a:endParaRPr lang="it-IT" sz="12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 b="1" dirty="0">
                          <a:latin typeface="Calibri"/>
                          <a:ea typeface="Times New Roman"/>
                          <a:cs typeface="Times New Roman"/>
                        </a:rPr>
                        <a:t>- </a:t>
                      </a:r>
                      <a:r>
                        <a:rPr lang="en-GB" sz="1200" dirty="0">
                          <a:latin typeface="Calibri"/>
                          <a:ea typeface="Times New Roman"/>
                          <a:cs typeface="Times New Roman"/>
                        </a:rPr>
                        <a:t>summative, shall be independent </a:t>
                      </a:r>
                      <a:endParaRPr lang="it-IT" sz="12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 dirty="0">
                          <a:latin typeface="Calibri"/>
                          <a:ea typeface="Times New Roman"/>
                          <a:cs typeface="Times New Roman"/>
                        </a:rPr>
                        <a:t>- formative, he can be </a:t>
                      </a:r>
                      <a:r>
                        <a:rPr lang="en-GB" sz="1200" dirty="0" smtClean="0">
                          <a:latin typeface="Calibri"/>
                          <a:ea typeface="Times New Roman"/>
                          <a:cs typeface="Times New Roman"/>
                        </a:rPr>
                        <a:t>from the </a:t>
                      </a:r>
                      <a:r>
                        <a:rPr lang="en-GB" sz="1200" dirty="0">
                          <a:latin typeface="Calibri"/>
                          <a:ea typeface="Times New Roman"/>
                          <a:cs typeface="Times New Roman"/>
                        </a:rPr>
                        <a:t>organisation implementing the project (auto - evaluation)</a:t>
                      </a:r>
                      <a:endParaRPr lang="it-IT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9166" marR="69166" marT="34583" marB="34583">
                    <a:lnL w="12700" cap="flat" cmpd="sng" algn="ctr">
                      <a:solidFill>
                        <a:srgbClr val="00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10733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 b="1">
                          <a:latin typeface="Calibri"/>
                          <a:ea typeface="Times New Roman"/>
                          <a:cs typeface="Times New Roman"/>
                        </a:rPr>
                        <a:t>Qualitative:</a:t>
                      </a:r>
                      <a:r>
                        <a:rPr lang="en-GB" sz="1200">
                          <a:latin typeface="Calibri"/>
                          <a:ea typeface="Times New Roman"/>
                          <a:cs typeface="Times New Roman"/>
                        </a:rPr>
                        <a:t> analysis of  intangible effect (opinions, perceptions, facts) and  narrative approach </a:t>
                      </a:r>
                      <a:endParaRPr lang="it-IT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9166" marR="69166" marT="34583" marB="34583">
                    <a:lnL w="12700" cap="flat" cmpd="sng" algn="ctr">
                      <a:solidFill>
                        <a:srgbClr val="00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 b="1">
                          <a:latin typeface="Calibri"/>
                          <a:ea typeface="Times New Roman"/>
                          <a:cs typeface="Times New Roman"/>
                        </a:rPr>
                        <a:t>Quantitative:</a:t>
                      </a:r>
                      <a:r>
                        <a:rPr lang="en-GB" sz="1200">
                          <a:latin typeface="Calibri"/>
                          <a:ea typeface="Times New Roman"/>
                          <a:cs typeface="Times New Roman"/>
                        </a:rPr>
                        <a:t> analysis of tangible effects by sharp measurement.</a:t>
                      </a:r>
                      <a:endParaRPr lang="it-IT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9166" marR="69166" marT="34583" marB="34583">
                    <a:lnL w="12700" cap="flat" cmpd="sng" algn="ctr">
                      <a:solidFill>
                        <a:srgbClr val="00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 b="1">
                          <a:latin typeface="Calibri"/>
                          <a:ea typeface="Times New Roman"/>
                          <a:cs typeface="Times New Roman"/>
                        </a:rPr>
                        <a:t>Methods: </a:t>
                      </a:r>
                      <a:endParaRPr lang="it-IT" sz="12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>
                          <a:latin typeface="Calibri"/>
                          <a:ea typeface="Times New Roman"/>
                          <a:cs typeface="Times New Roman"/>
                        </a:rPr>
                        <a:t>Qualitative: case studies, interviews, focus group</a:t>
                      </a:r>
                      <a:endParaRPr lang="it-IT" sz="12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>
                          <a:latin typeface="Calibri"/>
                          <a:ea typeface="Times New Roman"/>
                          <a:cs typeface="Times New Roman"/>
                        </a:rPr>
                        <a:t>Quantitative: statistical analysis, cost and benefit analysis, counterfactual </a:t>
                      </a:r>
                      <a:endParaRPr lang="it-IT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9166" marR="69166" marT="34583" marB="34583">
                    <a:lnL w="12700" cap="flat" cmpd="sng" algn="ctr">
                      <a:solidFill>
                        <a:srgbClr val="00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10733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 b="1" dirty="0">
                          <a:latin typeface="Calibri"/>
                          <a:ea typeface="Times New Roman"/>
                          <a:cs typeface="Times New Roman"/>
                        </a:rPr>
                        <a:t>Counterfactual:</a:t>
                      </a:r>
                      <a:r>
                        <a:rPr lang="en-GB" sz="1200" dirty="0">
                          <a:latin typeface="Calibri"/>
                          <a:ea typeface="Times New Roman"/>
                          <a:cs typeface="Times New Roman"/>
                        </a:rPr>
                        <a:t> identify what is the  impact (net effect)</a:t>
                      </a:r>
                      <a:endParaRPr lang="it-IT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9166" marR="69166" marT="34583" marB="34583">
                    <a:lnL w="12700" cap="flat" cmpd="sng" algn="ctr">
                      <a:solidFill>
                        <a:srgbClr val="00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 b="1">
                          <a:latin typeface="Calibri"/>
                          <a:ea typeface="Times New Roman"/>
                          <a:cs typeface="Times New Roman"/>
                        </a:rPr>
                        <a:t>Theory based: </a:t>
                      </a:r>
                      <a:r>
                        <a:rPr lang="en-GB" sz="1200">
                          <a:latin typeface="Calibri"/>
                          <a:ea typeface="Times New Roman"/>
                          <a:cs typeface="Times New Roman"/>
                        </a:rPr>
                        <a:t>identify the casual effects linked the impact/ effect to the project </a:t>
                      </a:r>
                      <a:endParaRPr lang="it-IT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9166" marR="69166" marT="34583" marB="34583">
                    <a:lnL w="12700" cap="flat" cmpd="sng" algn="ctr">
                      <a:solidFill>
                        <a:srgbClr val="00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 b="1">
                          <a:latin typeface="Calibri"/>
                          <a:ea typeface="Times New Roman"/>
                          <a:cs typeface="Times New Roman"/>
                        </a:rPr>
                        <a:t>Type of projects: </a:t>
                      </a:r>
                      <a:endParaRPr lang="it-IT" sz="12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>
                          <a:latin typeface="Calibri"/>
                          <a:ea typeface="Times New Roman"/>
                          <a:cs typeface="Times New Roman"/>
                        </a:rPr>
                        <a:t>Counterfactual: the impact shall be quantifiable and easy to be identify</a:t>
                      </a:r>
                      <a:endParaRPr lang="it-IT" sz="12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>
                          <a:latin typeface="Calibri"/>
                          <a:ea typeface="Times New Roman"/>
                          <a:cs typeface="Times New Roman"/>
                        </a:rPr>
                        <a:t>Theory based: type of impact is not relevant </a:t>
                      </a:r>
                      <a:endParaRPr lang="it-IT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9166" marR="69166" marT="34583" marB="34583">
                    <a:lnL w="12700" cap="flat" cmpd="sng" algn="ctr">
                      <a:solidFill>
                        <a:srgbClr val="00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12050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 b="1" dirty="0">
                          <a:latin typeface="Calibri"/>
                          <a:ea typeface="Times New Roman"/>
                          <a:cs typeface="Times New Roman"/>
                        </a:rPr>
                        <a:t>Participative:</a:t>
                      </a:r>
                      <a:r>
                        <a:rPr lang="en-GB" sz="1200" dirty="0">
                          <a:latin typeface="Calibri"/>
                          <a:ea typeface="Times New Roman"/>
                          <a:cs typeface="Times New Roman"/>
                        </a:rPr>
                        <a:t> involvement </a:t>
                      </a:r>
                      <a:r>
                        <a:rPr lang="en-GB" sz="1200" dirty="0" smtClean="0">
                          <a:latin typeface="Calibri"/>
                          <a:ea typeface="Times New Roman"/>
                          <a:cs typeface="Times New Roman"/>
                        </a:rPr>
                        <a:t>of the </a:t>
                      </a:r>
                      <a:r>
                        <a:rPr lang="en-GB" sz="1200" dirty="0">
                          <a:latin typeface="Calibri"/>
                          <a:ea typeface="Times New Roman"/>
                          <a:cs typeface="Times New Roman"/>
                        </a:rPr>
                        <a:t>stakeholders </a:t>
                      </a:r>
                      <a:r>
                        <a:rPr lang="en-GB" sz="1200" dirty="0" smtClean="0">
                          <a:latin typeface="Calibri"/>
                          <a:ea typeface="Times New Roman"/>
                          <a:cs typeface="Times New Roman"/>
                        </a:rPr>
                        <a:t>during the whole evaluation </a:t>
                      </a:r>
                      <a:r>
                        <a:rPr lang="en-GB" sz="1200" dirty="0">
                          <a:latin typeface="Calibri"/>
                          <a:ea typeface="Times New Roman"/>
                          <a:cs typeface="Times New Roman"/>
                        </a:rPr>
                        <a:t>process ( data collection, analysis, assessment, dissemination)</a:t>
                      </a:r>
                      <a:endParaRPr lang="it-IT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9166" marR="69166" marT="34583" marB="34583">
                    <a:lnL w="12700" cap="flat" cmpd="sng" algn="ctr">
                      <a:solidFill>
                        <a:srgbClr val="00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 b="1">
                          <a:latin typeface="Calibri"/>
                          <a:ea typeface="Times New Roman"/>
                          <a:cs typeface="Times New Roman"/>
                        </a:rPr>
                        <a:t>Top down</a:t>
                      </a:r>
                      <a:r>
                        <a:rPr lang="en-GB" sz="1200">
                          <a:latin typeface="Calibri"/>
                          <a:ea typeface="Times New Roman"/>
                          <a:cs typeface="Times New Roman"/>
                        </a:rPr>
                        <a:t>: technically driven and detached from the project actors</a:t>
                      </a:r>
                      <a:endParaRPr lang="it-IT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9166" marR="69166" marT="34583" marB="34583">
                    <a:lnL w="12700" cap="flat" cmpd="sng" algn="ctr">
                      <a:solidFill>
                        <a:srgbClr val="00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 b="1" dirty="0">
                          <a:latin typeface="Calibri"/>
                          <a:ea typeface="Times New Roman"/>
                          <a:cs typeface="Times New Roman"/>
                        </a:rPr>
                        <a:t>Approach to the Project actors.</a:t>
                      </a:r>
                      <a:endParaRPr lang="it-IT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9166" marR="69166" marT="34583" marB="34583">
                    <a:lnL w="12700" cap="flat" cmpd="sng" algn="ctr">
                      <a:solidFill>
                        <a:srgbClr val="00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egnaposto contenuto 2"/>
          <p:cNvSpPr>
            <a:spLocks noGrp="1"/>
          </p:cNvSpPr>
          <p:nvPr>
            <p:ph idx="1"/>
          </p:nvPr>
        </p:nvSpPr>
        <p:spPr>
          <a:xfrm>
            <a:off x="0" y="2143125"/>
            <a:ext cx="9907588" cy="1285875"/>
          </a:xfrm>
        </p:spPr>
        <p:txBody>
          <a:bodyPr/>
          <a:lstStyle/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3600" b="1" dirty="0" smtClean="0">
                <a:solidFill>
                  <a:srgbClr val="FF0000"/>
                </a:solidFill>
                <a:latin typeface="Georgia" pitchFamily="18" charset="0"/>
              </a:rPr>
              <a:t>See you</a:t>
            </a: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b="1" dirty="0" smtClean="0">
              <a:solidFill>
                <a:srgbClr val="00B0F0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2400" b="1" dirty="0" smtClean="0">
                <a:solidFill>
                  <a:srgbClr val="00B0F0"/>
                </a:solidFill>
                <a:latin typeface="Georgia" pitchFamily="18" charset="0"/>
              </a:rPr>
              <a:t>www.t33.it</a:t>
            </a: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a.valenza@t33.it</a:t>
            </a: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b="1" dirty="0" smtClean="0">
              <a:solidFill>
                <a:srgbClr val="00B0F0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dirty="0" smtClean="0">
              <a:solidFill>
                <a:schemeClr val="tx1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i Office">
  <a:themeElements>
    <a:clrScheme name="Tema di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i Office">
      <a:majorFont>
        <a:latin typeface="Arial"/>
        <a:ea typeface="MS Gothic"/>
        <a:cs typeface=""/>
      </a:majorFont>
      <a:minorFont>
        <a:latin typeface="Arial"/>
        <a:ea typeface="MS 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ea typeface="MS Gothic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ea typeface="MS Gothic" charset="-128"/>
          </a:defRPr>
        </a:defPPr>
      </a:lstStyle>
    </a:lnDef>
  </a:objectDefaults>
  <a:extraClrSchemeLst>
    <a:extraClrScheme>
      <a:clrScheme name="Tema di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i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1809</TotalTime>
  <Words>1093</Words>
  <Application>Microsoft Office PowerPoint</Application>
  <PresentationFormat>Personalizzato</PresentationFormat>
  <Paragraphs>176</Paragraphs>
  <Slides>18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19" baseType="lpstr">
      <vt:lpstr>Tema di Office</vt:lpstr>
      <vt:lpstr>Diapositiva 1</vt:lpstr>
      <vt:lpstr>AGENDA (1 hour)</vt:lpstr>
      <vt:lpstr>What do we need from the last lessons</vt:lpstr>
      <vt:lpstr>Why do we need a project? To make a change…</vt:lpstr>
      <vt:lpstr>Build project’s rationale : theory of change  (1)</vt:lpstr>
      <vt:lpstr>Build project’s rationale: Logical Framework (2)</vt:lpstr>
      <vt:lpstr>Monitoring </vt:lpstr>
      <vt:lpstr>Evaluation</vt:lpstr>
      <vt:lpstr>Monitoring, Auditing  and Evalaution</vt:lpstr>
      <vt:lpstr>Project development</vt:lpstr>
      <vt:lpstr>Project development and Evaluation</vt:lpstr>
      <vt:lpstr>Relevance and Coherence</vt:lpstr>
      <vt:lpstr>Performance, Efficiency,  Impact, Sustainibility, Effectiveness</vt:lpstr>
      <vt:lpstr>Definitions</vt:lpstr>
      <vt:lpstr>Other prospective….</vt:lpstr>
      <vt:lpstr>Phases of evaluation and Criteria</vt:lpstr>
      <vt:lpstr>Evaluation from different prospectives</vt:lpstr>
      <vt:lpstr>Diapositiva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CERISDI</dc:title>
  <dc:creator>Pietro</dc:creator>
  <cp:lastModifiedBy>alessandro</cp:lastModifiedBy>
  <cp:revision>488</cp:revision>
  <dcterms:modified xsi:type="dcterms:W3CDTF">2012-12-05T16:30:03Z</dcterms:modified>
</cp:coreProperties>
</file>