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05" r:id="rId2"/>
    <p:sldId id="383" r:id="rId3"/>
    <p:sldId id="396" r:id="rId4"/>
    <p:sldId id="382" r:id="rId5"/>
    <p:sldId id="394" r:id="rId6"/>
    <p:sldId id="395" r:id="rId7"/>
    <p:sldId id="398" r:id="rId8"/>
    <p:sldId id="399" r:id="rId9"/>
    <p:sldId id="400" r:id="rId10"/>
    <p:sldId id="320" r:id="rId11"/>
  </p:sldIdLst>
  <p:sldSz cx="9907588" cy="6858000"/>
  <p:notesSz cx="6797675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FF00"/>
    <a:srgbClr val="727CA3"/>
    <a:srgbClr val="00B0F0"/>
    <a:srgbClr val="99CCF5"/>
    <a:srgbClr val="5FAEE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ile medio 1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Stile medio 1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250" autoAdjust="0"/>
    <p:restoredTop sz="92380" autoAdjust="0"/>
  </p:normalViewPr>
  <p:slideViewPr>
    <p:cSldViewPr>
      <p:cViewPr>
        <p:scale>
          <a:sx n="100" d="100"/>
          <a:sy n="100" d="100"/>
        </p:scale>
        <p:origin x="-1560" y="-16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4020" y="-90"/>
      </p:cViewPr>
      <p:guideLst>
        <p:guide orient="horz" pos="3127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93D599-431C-42E5-AEF6-76AB61C732B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ED9C900-5B1B-4984-A5C5-DC0C51CBBE78}">
      <dgm:prSet phldrT="[Testo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dirty="0" smtClean="0"/>
            <a:t>Project </a:t>
          </a:r>
          <a:endParaRPr lang="it-IT" dirty="0"/>
        </a:p>
      </dgm:t>
    </dgm:pt>
    <dgm:pt modelId="{ACEB86B1-E7E6-48E3-8117-DF2ABA89B779}" type="parTrans" cxnId="{E07752DF-FA51-410B-A52F-8A4F1DE955B1}">
      <dgm:prSet/>
      <dgm:spPr/>
      <dgm:t>
        <a:bodyPr/>
        <a:lstStyle/>
        <a:p>
          <a:endParaRPr lang="it-IT"/>
        </a:p>
      </dgm:t>
    </dgm:pt>
    <dgm:pt modelId="{C8945F5E-47EE-443F-887A-7B9E8AFB3A48}" type="sibTrans" cxnId="{E07752DF-FA51-410B-A52F-8A4F1DE955B1}">
      <dgm:prSet/>
      <dgm:spPr/>
      <dgm:t>
        <a:bodyPr/>
        <a:lstStyle/>
        <a:p>
          <a:endParaRPr lang="it-IT"/>
        </a:p>
      </dgm:t>
    </dgm:pt>
    <dgm:pt modelId="{E326C8D0-7E11-4FFD-9E4E-DC4E70E618DF}">
      <dgm:prSet phldrT="[Testo]"/>
      <dgm:spPr/>
      <dgm:t>
        <a:bodyPr/>
        <a:lstStyle/>
        <a:p>
          <a:r>
            <a:rPr lang="it-IT" dirty="0" err="1" smtClean="0"/>
            <a:t>Result</a:t>
          </a:r>
          <a:r>
            <a:rPr lang="it-IT" dirty="0" smtClean="0"/>
            <a:t> 1 </a:t>
          </a:r>
          <a:endParaRPr lang="it-IT" dirty="0"/>
        </a:p>
      </dgm:t>
    </dgm:pt>
    <dgm:pt modelId="{0C74BC46-FBA1-4432-A510-8A014EB8D0BC}" type="parTrans" cxnId="{AA1D0F1F-1241-4C9B-AB8E-E0E76F105072}">
      <dgm:prSet/>
      <dgm:spPr/>
      <dgm:t>
        <a:bodyPr/>
        <a:lstStyle/>
        <a:p>
          <a:endParaRPr lang="it-IT"/>
        </a:p>
      </dgm:t>
    </dgm:pt>
    <dgm:pt modelId="{E06C7A22-E180-496E-BF20-1E352C3078D0}" type="sibTrans" cxnId="{AA1D0F1F-1241-4C9B-AB8E-E0E76F105072}">
      <dgm:prSet/>
      <dgm:spPr/>
      <dgm:t>
        <a:bodyPr/>
        <a:lstStyle/>
        <a:p>
          <a:endParaRPr lang="it-IT"/>
        </a:p>
      </dgm:t>
    </dgm:pt>
    <dgm:pt modelId="{D7454A74-D158-444C-952F-02C877BF0F36}">
      <dgm:prSet phldrT="[Testo]"/>
      <dgm:spPr/>
      <dgm:t>
        <a:bodyPr/>
        <a:lstStyle/>
        <a:p>
          <a:r>
            <a:rPr lang="it-IT" dirty="0" err="1" smtClean="0"/>
            <a:t>Result</a:t>
          </a:r>
          <a:r>
            <a:rPr lang="it-IT" dirty="0" smtClean="0"/>
            <a:t> 2</a:t>
          </a:r>
          <a:endParaRPr lang="it-IT" dirty="0"/>
        </a:p>
      </dgm:t>
    </dgm:pt>
    <dgm:pt modelId="{53BFA0F2-435A-4749-8818-90B371D7DCCA}" type="parTrans" cxnId="{2ACA9E0B-B066-4190-8B7E-B8FFD3C81AEB}">
      <dgm:prSet/>
      <dgm:spPr/>
      <dgm:t>
        <a:bodyPr/>
        <a:lstStyle/>
        <a:p>
          <a:endParaRPr lang="it-IT"/>
        </a:p>
      </dgm:t>
    </dgm:pt>
    <dgm:pt modelId="{FC30BBEB-C981-410A-9081-5391FB63443F}" type="sibTrans" cxnId="{2ACA9E0B-B066-4190-8B7E-B8FFD3C81AEB}">
      <dgm:prSet/>
      <dgm:spPr/>
      <dgm:t>
        <a:bodyPr/>
        <a:lstStyle/>
        <a:p>
          <a:endParaRPr lang="it-IT"/>
        </a:p>
      </dgm:t>
    </dgm:pt>
    <dgm:pt modelId="{93F3B746-3E99-4A50-9B52-5369F3739E6E}">
      <dgm:prSet phldrT="[Testo]"/>
      <dgm:spPr/>
      <dgm:t>
        <a:bodyPr/>
        <a:lstStyle/>
        <a:p>
          <a:r>
            <a:rPr lang="it-IT" dirty="0" err="1" smtClean="0"/>
            <a:t>Result</a:t>
          </a:r>
          <a:r>
            <a:rPr lang="it-IT" dirty="0" smtClean="0"/>
            <a:t> 3</a:t>
          </a:r>
          <a:endParaRPr lang="it-IT" dirty="0"/>
        </a:p>
      </dgm:t>
    </dgm:pt>
    <dgm:pt modelId="{BF9B9520-8DDD-4E1C-9C37-AA4F4C1A4AE5}" type="parTrans" cxnId="{01FB747C-371B-48B0-A5AA-55FF6BC476AC}">
      <dgm:prSet/>
      <dgm:spPr/>
      <dgm:t>
        <a:bodyPr/>
        <a:lstStyle/>
        <a:p>
          <a:endParaRPr lang="it-IT"/>
        </a:p>
      </dgm:t>
    </dgm:pt>
    <dgm:pt modelId="{5DD55542-DBA0-4C28-AB8C-C23ACA69E333}" type="sibTrans" cxnId="{01FB747C-371B-48B0-A5AA-55FF6BC476AC}">
      <dgm:prSet/>
      <dgm:spPr/>
      <dgm:t>
        <a:bodyPr/>
        <a:lstStyle/>
        <a:p>
          <a:endParaRPr lang="it-IT"/>
        </a:p>
      </dgm:t>
    </dgm:pt>
    <dgm:pt modelId="{7C5495B9-6067-4E71-ABCA-C5FDEBCA9AED}" type="pres">
      <dgm:prSet presAssocID="{4093D599-431C-42E5-AEF6-76AB61C732B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613AC9D-5851-4820-A402-2AC9A7CFB655}" type="pres">
      <dgm:prSet presAssocID="{AED9C900-5B1B-4984-A5C5-DC0C51CBBE78}" presName="hierRoot1" presStyleCnt="0">
        <dgm:presLayoutVars>
          <dgm:hierBranch val="init"/>
        </dgm:presLayoutVars>
      </dgm:prSet>
      <dgm:spPr/>
    </dgm:pt>
    <dgm:pt modelId="{7DE21361-7D82-433E-919D-D96E12723697}" type="pres">
      <dgm:prSet presAssocID="{AED9C900-5B1B-4984-A5C5-DC0C51CBBE78}" presName="rootComposite1" presStyleCnt="0"/>
      <dgm:spPr/>
    </dgm:pt>
    <dgm:pt modelId="{A5BA4B83-4ADB-43E8-9FDA-1107BBF7EE33}" type="pres">
      <dgm:prSet presAssocID="{AED9C900-5B1B-4984-A5C5-DC0C51CBBE7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EA4E617-8B96-489A-89BC-88C1BDEAC668}" type="pres">
      <dgm:prSet presAssocID="{AED9C900-5B1B-4984-A5C5-DC0C51CBBE78}" presName="rootConnector1" presStyleLbl="node1" presStyleIdx="0" presStyleCnt="0"/>
      <dgm:spPr/>
    </dgm:pt>
    <dgm:pt modelId="{0F42E1CA-14E0-4A1A-A159-8D87CFB51BF3}" type="pres">
      <dgm:prSet presAssocID="{AED9C900-5B1B-4984-A5C5-DC0C51CBBE78}" presName="hierChild2" presStyleCnt="0"/>
      <dgm:spPr/>
    </dgm:pt>
    <dgm:pt modelId="{943FA60E-B8EC-4DF8-81A0-D61C25AC2E14}" type="pres">
      <dgm:prSet presAssocID="{0C74BC46-FBA1-4432-A510-8A014EB8D0BC}" presName="Name37" presStyleLbl="parChTrans1D2" presStyleIdx="0" presStyleCnt="3"/>
      <dgm:spPr/>
    </dgm:pt>
    <dgm:pt modelId="{DAE51839-446E-4A25-8A5B-C33C70E1F427}" type="pres">
      <dgm:prSet presAssocID="{E326C8D0-7E11-4FFD-9E4E-DC4E70E618DF}" presName="hierRoot2" presStyleCnt="0">
        <dgm:presLayoutVars>
          <dgm:hierBranch val="init"/>
        </dgm:presLayoutVars>
      </dgm:prSet>
      <dgm:spPr/>
    </dgm:pt>
    <dgm:pt modelId="{B05629C9-CA20-409F-B88F-14AC842474BD}" type="pres">
      <dgm:prSet presAssocID="{E326C8D0-7E11-4FFD-9E4E-DC4E70E618DF}" presName="rootComposite" presStyleCnt="0"/>
      <dgm:spPr/>
    </dgm:pt>
    <dgm:pt modelId="{2610F7F1-FD0C-49D9-A16E-BA3220710694}" type="pres">
      <dgm:prSet presAssocID="{E326C8D0-7E11-4FFD-9E4E-DC4E70E618DF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3F7A116-C452-4884-8579-8628FBF7C358}" type="pres">
      <dgm:prSet presAssocID="{E326C8D0-7E11-4FFD-9E4E-DC4E70E618DF}" presName="rootConnector" presStyleLbl="node2" presStyleIdx="0" presStyleCnt="3"/>
      <dgm:spPr/>
    </dgm:pt>
    <dgm:pt modelId="{65A56AE7-594F-459D-AC1E-FAFEA630CDF2}" type="pres">
      <dgm:prSet presAssocID="{E326C8D0-7E11-4FFD-9E4E-DC4E70E618DF}" presName="hierChild4" presStyleCnt="0"/>
      <dgm:spPr/>
    </dgm:pt>
    <dgm:pt modelId="{FB9863CD-8C92-4233-9ABA-58EBA4C1C6CE}" type="pres">
      <dgm:prSet presAssocID="{E326C8D0-7E11-4FFD-9E4E-DC4E70E618DF}" presName="hierChild5" presStyleCnt="0"/>
      <dgm:spPr/>
    </dgm:pt>
    <dgm:pt modelId="{49718A9C-9B9B-43D0-B80F-F79CC7553675}" type="pres">
      <dgm:prSet presAssocID="{53BFA0F2-435A-4749-8818-90B371D7DCCA}" presName="Name37" presStyleLbl="parChTrans1D2" presStyleIdx="1" presStyleCnt="3"/>
      <dgm:spPr/>
    </dgm:pt>
    <dgm:pt modelId="{180BB0DC-8A17-4A5D-B106-AC3A04FB2621}" type="pres">
      <dgm:prSet presAssocID="{D7454A74-D158-444C-952F-02C877BF0F36}" presName="hierRoot2" presStyleCnt="0">
        <dgm:presLayoutVars>
          <dgm:hierBranch val="init"/>
        </dgm:presLayoutVars>
      </dgm:prSet>
      <dgm:spPr/>
    </dgm:pt>
    <dgm:pt modelId="{6269716E-4074-408C-8C73-5A6215D284AD}" type="pres">
      <dgm:prSet presAssocID="{D7454A74-D158-444C-952F-02C877BF0F36}" presName="rootComposite" presStyleCnt="0"/>
      <dgm:spPr/>
    </dgm:pt>
    <dgm:pt modelId="{A892E91F-59BD-432B-8626-A47A7947045D}" type="pres">
      <dgm:prSet presAssocID="{D7454A74-D158-444C-952F-02C877BF0F36}" presName="rootText" presStyleLbl="node2" presStyleIdx="1" presStyleCnt="3">
        <dgm:presLayoutVars>
          <dgm:chPref val="3"/>
        </dgm:presLayoutVars>
      </dgm:prSet>
      <dgm:spPr/>
    </dgm:pt>
    <dgm:pt modelId="{E64CBEFC-6393-4E52-BAEE-710FBF0BC874}" type="pres">
      <dgm:prSet presAssocID="{D7454A74-D158-444C-952F-02C877BF0F36}" presName="rootConnector" presStyleLbl="node2" presStyleIdx="1" presStyleCnt="3"/>
      <dgm:spPr/>
    </dgm:pt>
    <dgm:pt modelId="{8209ACA7-BA1A-4FEC-88FA-652D0D1F7C8A}" type="pres">
      <dgm:prSet presAssocID="{D7454A74-D158-444C-952F-02C877BF0F36}" presName="hierChild4" presStyleCnt="0"/>
      <dgm:spPr/>
    </dgm:pt>
    <dgm:pt modelId="{F52BA632-08F5-455D-B0D6-3FF79A715C94}" type="pres">
      <dgm:prSet presAssocID="{D7454A74-D158-444C-952F-02C877BF0F36}" presName="hierChild5" presStyleCnt="0"/>
      <dgm:spPr/>
    </dgm:pt>
    <dgm:pt modelId="{B9953026-1756-4D10-9EDC-F1457E51C67C}" type="pres">
      <dgm:prSet presAssocID="{BF9B9520-8DDD-4E1C-9C37-AA4F4C1A4AE5}" presName="Name37" presStyleLbl="parChTrans1D2" presStyleIdx="2" presStyleCnt="3"/>
      <dgm:spPr/>
    </dgm:pt>
    <dgm:pt modelId="{87F83331-87CF-4ED3-B5D7-88E0E8046AD5}" type="pres">
      <dgm:prSet presAssocID="{93F3B746-3E99-4A50-9B52-5369F3739E6E}" presName="hierRoot2" presStyleCnt="0">
        <dgm:presLayoutVars>
          <dgm:hierBranch val="init"/>
        </dgm:presLayoutVars>
      </dgm:prSet>
      <dgm:spPr/>
    </dgm:pt>
    <dgm:pt modelId="{37449576-2CE7-4576-89DA-073A4536504B}" type="pres">
      <dgm:prSet presAssocID="{93F3B746-3E99-4A50-9B52-5369F3739E6E}" presName="rootComposite" presStyleCnt="0"/>
      <dgm:spPr/>
    </dgm:pt>
    <dgm:pt modelId="{7A0E61D2-B97A-430C-AD13-7672434111F2}" type="pres">
      <dgm:prSet presAssocID="{93F3B746-3E99-4A50-9B52-5369F3739E6E}" presName="rootText" presStyleLbl="node2" presStyleIdx="2" presStyleCnt="3">
        <dgm:presLayoutVars>
          <dgm:chPref val="3"/>
        </dgm:presLayoutVars>
      </dgm:prSet>
      <dgm:spPr/>
    </dgm:pt>
    <dgm:pt modelId="{09B7FC40-C7F5-46CA-A104-87941C47C3D6}" type="pres">
      <dgm:prSet presAssocID="{93F3B746-3E99-4A50-9B52-5369F3739E6E}" presName="rootConnector" presStyleLbl="node2" presStyleIdx="2" presStyleCnt="3"/>
      <dgm:spPr/>
    </dgm:pt>
    <dgm:pt modelId="{05C94A73-B184-4D9E-B3DB-A2C380ABC6B5}" type="pres">
      <dgm:prSet presAssocID="{93F3B746-3E99-4A50-9B52-5369F3739E6E}" presName="hierChild4" presStyleCnt="0"/>
      <dgm:spPr/>
    </dgm:pt>
    <dgm:pt modelId="{BF550A6F-E04D-4AD0-94FD-47D3FE12A7A2}" type="pres">
      <dgm:prSet presAssocID="{93F3B746-3E99-4A50-9B52-5369F3739E6E}" presName="hierChild5" presStyleCnt="0"/>
      <dgm:spPr/>
    </dgm:pt>
    <dgm:pt modelId="{FDACD4D2-1A34-40B9-8FA1-A81E49E35365}" type="pres">
      <dgm:prSet presAssocID="{AED9C900-5B1B-4984-A5C5-DC0C51CBBE78}" presName="hierChild3" presStyleCnt="0"/>
      <dgm:spPr/>
    </dgm:pt>
  </dgm:ptLst>
  <dgm:cxnLst>
    <dgm:cxn modelId="{AA1D0F1F-1241-4C9B-AB8E-E0E76F105072}" srcId="{AED9C900-5B1B-4984-A5C5-DC0C51CBBE78}" destId="{E326C8D0-7E11-4FFD-9E4E-DC4E70E618DF}" srcOrd="0" destOrd="0" parTransId="{0C74BC46-FBA1-4432-A510-8A014EB8D0BC}" sibTransId="{E06C7A22-E180-496E-BF20-1E352C3078D0}"/>
    <dgm:cxn modelId="{AD05BE81-9DD6-43CD-B708-206CDA958D46}" type="presOf" srcId="{93F3B746-3E99-4A50-9B52-5369F3739E6E}" destId="{7A0E61D2-B97A-430C-AD13-7672434111F2}" srcOrd="0" destOrd="0" presId="urn:microsoft.com/office/officeart/2005/8/layout/orgChart1"/>
    <dgm:cxn modelId="{2ACA9E0B-B066-4190-8B7E-B8FFD3C81AEB}" srcId="{AED9C900-5B1B-4984-A5C5-DC0C51CBBE78}" destId="{D7454A74-D158-444C-952F-02C877BF0F36}" srcOrd="1" destOrd="0" parTransId="{53BFA0F2-435A-4749-8818-90B371D7DCCA}" sibTransId="{FC30BBEB-C981-410A-9081-5391FB63443F}"/>
    <dgm:cxn modelId="{1100EC7D-1045-4620-92A8-69CD0DE19996}" type="presOf" srcId="{53BFA0F2-435A-4749-8818-90B371D7DCCA}" destId="{49718A9C-9B9B-43D0-B80F-F79CC7553675}" srcOrd="0" destOrd="0" presId="urn:microsoft.com/office/officeart/2005/8/layout/orgChart1"/>
    <dgm:cxn modelId="{E07752DF-FA51-410B-A52F-8A4F1DE955B1}" srcId="{4093D599-431C-42E5-AEF6-76AB61C732B1}" destId="{AED9C900-5B1B-4984-A5C5-DC0C51CBBE78}" srcOrd="0" destOrd="0" parTransId="{ACEB86B1-E7E6-48E3-8117-DF2ABA89B779}" sibTransId="{C8945F5E-47EE-443F-887A-7B9E8AFB3A48}"/>
    <dgm:cxn modelId="{3D354C3F-90C3-44FD-A9F3-29810C2A3EE1}" type="presOf" srcId="{93F3B746-3E99-4A50-9B52-5369F3739E6E}" destId="{09B7FC40-C7F5-46CA-A104-87941C47C3D6}" srcOrd="1" destOrd="0" presId="urn:microsoft.com/office/officeart/2005/8/layout/orgChart1"/>
    <dgm:cxn modelId="{A5327782-CAB3-48D7-BE66-65654C903ED4}" type="presOf" srcId="{0C74BC46-FBA1-4432-A510-8A014EB8D0BC}" destId="{943FA60E-B8EC-4DF8-81A0-D61C25AC2E14}" srcOrd="0" destOrd="0" presId="urn:microsoft.com/office/officeart/2005/8/layout/orgChart1"/>
    <dgm:cxn modelId="{91E2213B-D7C4-4CFB-AF77-E54806B48A7A}" type="presOf" srcId="{E326C8D0-7E11-4FFD-9E4E-DC4E70E618DF}" destId="{2610F7F1-FD0C-49D9-A16E-BA3220710694}" srcOrd="0" destOrd="0" presId="urn:microsoft.com/office/officeart/2005/8/layout/orgChart1"/>
    <dgm:cxn modelId="{D42DC6CE-295D-40A7-818E-31EFB9968A11}" type="presOf" srcId="{4093D599-431C-42E5-AEF6-76AB61C732B1}" destId="{7C5495B9-6067-4E71-ABCA-C5FDEBCA9AED}" srcOrd="0" destOrd="0" presId="urn:microsoft.com/office/officeart/2005/8/layout/orgChart1"/>
    <dgm:cxn modelId="{0413D2F3-B3CD-41E2-9640-D229130A853E}" type="presOf" srcId="{E326C8D0-7E11-4FFD-9E4E-DC4E70E618DF}" destId="{23F7A116-C452-4884-8579-8628FBF7C358}" srcOrd="1" destOrd="0" presId="urn:microsoft.com/office/officeart/2005/8/layout/orgChart1"/>
    <dgm:cxn modelId="{15F6AF37-29CE-474A-8832-8B78ADFBDE50}" type="presOf" srcId="{D7454A74-D158-444C-952F-02C877BF0F36}" destId="{A892E91F-59BD-432B-8626-A47A7947045D}" srcOrd="0" destOrd="0" presId="urn:microsoft.com/office/officeart/2005/8/layout/orgChart1"/>
    <dgm:cxn modelId="{8BF9DDF4-3384-41DE-9789-9DAAE57FACB8}" type="presOf" srcId="{AED9C900-5B1B-4984-A5C5-DC0C51CBBE78}" destId="{A5BA4B83-4ADB-43E8-9FDA-1107BBF7EE33}" srcOrd="0" destOrd="0" presId="urn:microsoft.com/office/officeart/2005/8/layout/orgChart1"/>
    <dgm:cxn modelId="{1F84854B-C803-456A-8F01-1E3F85BF51C4}" type="presOf" srcId="{D7454A74-D158-444C-952F-02C877BF0F36}" destId="{E64CBEFC-6393-4E52-BAEE-710FBF0BC874}" srcOrd="1" destOrd="0" presId="urn:microsoft.com/office/officeart/2005/8/layout/orgChart1"/>
    <dgm:cxn modelId="{01FB747C-371B-48B0-A5AA-55FF6BC476AC}" srcId="{AED9C900-5B1B-4984-A5C5-DC0C51CBBE78}" destId="{93F3B746-3E99-4A50-9B52-5369F3739E6E}" srcOrd="2" destOrd="0" parTransId="{BF9B9520-8DDD-4E1C-9C37-AA4F4C1A4AE5}" sibTransId="{5DD55542-DBA0-4C28-AB8C-C23ACA69E333}"/>
    <dgm:cxn modelId="{28D77440-65D5-47CB-9880-EFD01E611863}" type="presOf" srcId="{AED9C900-5B1B-4984-A5C5-DC0C51CBBE78}" destId="{9EA4E617-8B96-489A-89BC-88C1BDEAC668}" srcOrd="1" destOrd="0" presId="urn:microsoft.com/office/officeart/2005/8/layout/orgChart1"/>
    <dgm:cxn modelId="{F9E04BBC-0375-4E71-AEC9-9B125F37495E}" type="presOf" srcId="{BF9B9520-8DDD-4E1C-9C37-AA4F4C1A4AE5}" destId="{B9953026-1756-4D10-9EDC-F1457E51C67C}" srcOrd="0" destOrd="0" presId="urn:microsoft.com/office/officeart/2005/8/layout/orgChart1"/>
    <dgm:cxn modelId="{4DA1CE5D-5F91-4AB8-AAB2-25B376099468}" type="presParOf" srcId="{7C5495B9-6067-4E71-ABCA-C5FDEBCA9AED}" destId="{E613AC9D-5851-4820-A402-2AC9A7CFB655}" srcOrd="0" destOrd="0" presId="urn:microsoft.com/office/officeart/2005/8/layout/orgChart1"/>
    <dgm:cxn modelId="{36478AD6-0D47-4C62-B470-918C90BBA57B}" type="presParOf" srcId="{E613AC9D-5851-4820-A402-2AC9A7CFB655}" destId="{7DE21361-7D82-433E-919D-D96E12723697}" srcOrd="0" destOrd="0" presId="urn:microsoft.com/office/officeart/2005/8/layout/orgChart1"/>
    <dgm:cxn modelId="{AEA3D2A6-EB3A-4AED-9A1C-C3F607DCB8AD}" type="presParOf" srcId="{7DE21361-7D82-433E-919D-D96E12723697}" destId="{A5BA4B83-4ADB-43E8-9FDA-1107BBF7EE33}" srcOrd="0" destOrd="0" presId="urn:microsoft.com/office/officeart/2005/8/layout/orgChart1"/>
    <dgm:cxn modelId="{AA9E30AA-6551-47DF-95B9-77DF2193C93B}" type="presParOf" srcId="{7DE21361-7D82-433E-919D-D96E12723697}" destId="{9EA4E617-8B96-489A-89BC-88C1BDEAC668}" srcOrd="1" destOrd="0" presId="urn:microsoft.com/office/officeart/2005/8/layout/orgChart1"/>
    <dgm:cxn modelId="{3A8893F4-8B36-449B-9E0B-950A0D100711}" type="presParOf" srcId="{E613AC9D-5851-4820-A402-2AC9A7CFB655}" destId="{0F42E1CA-14E0-4A1A-A159-8D87CFB51BF3}" srcOrd="1" destOrd="0" presId="urn:microsoft.com/office/officeart/2005/8/layout/orgChart1"/>
    <dgm:cxn modelId="{87923B56-440D-4596-86EB-A1A534EFD754}" type="presParOf" srcId="{0F42E1CA-14E0-4A1A-A159-8D87CFB51BF3}" destId="{943FA60E-B8EC-4DF8-81A0-D61C25AC2E14}" srcOrd="0" destOrd="0" presId="urn:microsoft.com/office/officeart/2005/8/layout/orgChart1"/>
    <dgm:cxn modelId="{9B8AE63F-9C2E-4828-8198-918D4F5ABB9F}" type="presParOf" srcId="{0F42E1CA-14E0-4A1A-A159-8D87CFB51BF3}" destId="{DAE51839-446E-4A25-8A5B-C33C70E1F427}" srcOrd="1" destOrd="0" presId="urn:microsoft.com/office/officeart/2005/8/layout/orgChart1"/>
    <dgm:cxn modelId="{AB9FF3A5-5C11-47F7-97D1-122C4F2965A1}" type="presParOf" srcId="{DAE51839-446E-4A25-8A5B-C33C70E1F427}" destId="{B05629C9-CA20-409F-B88F-14AC842474BD}" srcOrd="0" destOrd="0" presId="urn:microsoft.com/office/officeart/2005/8/layout/orgChart1"/>
    <dgm:cxn modelId="{6161C0FA-848F-43FE-AFC8-698004E8DFDD}" type="presParOf" srcId="{B05629C9-CA20-409F-B88F-14AC842474BD}" destId="{2610F7F1-FD0C-49D9-A16E-BA3220710694}" srcOrd="0" destOrd="0" presId="urn:microsoft.com/office/officeart/2005/8/layout/orgChart1"/>
    <dgm:cxn modelId="{F5A67A06-0306-442E-A517-C429D0ED7AD0}" type="presParOf" srcId="{B05629C9-CA20-409F-B88F-14AC842474BD}" destId="{23F7A116-C452-4884-8579-8628FBF7C358}" srcOrd="1" destOrd="0" presId="urn:microsoft.com/office/officeart/2005/8/layout/orgChart1"/>
    <dgm:cxn modelId="{CE4A8DFB-23F0-4383-A46A-7470DA33EDD8}" type="presParOf" srcId="{DAE51839-446E-4A25-8A5B-C33C70E1F427}" destId="{65A56AE7-594F-459D-AC1E-FAFEA630CDF2}" srcOrd="1" destOrd="0" presId="urn:microsoft.com/office/officeart/2005/8/layout/orgChart1"/>
    <dgm:cxn modelId="{274CFCE8-F271-42D2-BA15-E3099570B88B}" type="presParOf" srcId="{DAE51839-446E-4A25-8A5B-C33C70E1F427}" destId="{FB9863CD-8C92-4233-9ABA-58EBA4C1C6CE}" srcOrd="2" destOrd="0" presId="urn:microsoft.com/office/officeart/2005/8/layout/orgChart1"/>
    <dgm:cxn modelId="{35039D50-362C-49AA-9C43-E344DD356F2F}" type="presParOf" srcId="{0F42E1CA-14E0-4A1A-A159-8D87CFB51BF3}" destId="{49718A9C-9B9B-43D0-B80F-F79CC7553675}" srcOrd="2" destOrd="0" presId="urn:microsoft.com/office/officeart/2005/8/layout/orgChart1"/>
    <dgm:cxn modelId="{580374A4-20DF-4D58-9C32-AAE46F21EFC0}" type="presParOf" srcId="{0F42E1CA-14E0-4A1A-A159-8D87CFB51BF3}" destId="{180BB0DC-8A17-4A5D-B106-AC3A04FB2621}" srcOrd="3" destOrd="0" presId="urn:microsoft.com/office/officeart/2005/8/layout/orgChart1"/>
    <dgm:cxn modelId="{BD77A208-F3B5-47DE-8364-6DFD0EE275D7}" type="presParOf" srcId="{180BB0DC-8A17-4A5D-B106-AC3A04FB2621}" destId="{6269716E-4074-408C-8C73-5A6215D284AD}" srcOrd="0" destOrd="0" presId="urn:microsoft.com/office/officeart/2005/8/layout/orgChart1"/>
    <dgm:cxn modelId="{3F2420F2-14B9-44E1-91EB-B116775D3E40}" type="presParOf" srcId="{6269716E-4074-408C-8C73-5A6215D284AD}" destId="{A892E91F-59BD-432B-8626-A47A7947045D}" srcOrd="0" destOrd="0" presId="urn:microsoft.com/office/officeart/2005/8/layout/orgChart1"/>
    <dgm:cxn modelId="{868608BE-8F71-4D10-94FC-A7EBE3220101}" type="presParOf" srcId="{6269716E-4074-408C-8C73-5A6215D284AD}" destId="{E64CBEFC-6393-4E52-BAEE-710FBF0BC874}" srcOrd="1" destOrd="0" presId="urn:microsoft.com/office/officeart/2005/8/layout/orgChart1"/>
    <dgm:cxn modelId="{DEF7B92A-573B-4432-A3B0-EC16514B279A}" type="presParOf" srcId="{180BB0DC-8A17-4A5D-B106-AC3A04FB2621}" destId="{8209ACA7-BA1A-4FEC-88FA-652D0D1F7C8A}" srcOrd="1" destOrd="0" presId="urn:microsoft.com/office/officeart/2005/8/layout/orgChart1"/>
    <dgm:cxn modelId="{E5928EAE-38E5-4B23-9416-5F1697FAF250}" type="presParOf" srcId="{180BB0DC-8A17-4A5D-B106-AC3A04FB2621}" destId="{F52BA632-08F5-455D-B0D6-3FF79A715C94}" srcOrd="2" destOrd="0" presId="urn:microsoft.com/office/officeart/2005/8/layout/orgChart1"/>
    <dgm:cxn modelId="{B0665E4A-8E87-4BF6-B0B4-934DFB31C721}" type="presParOf" srcId="{0F42E1CA-14E0-4A1A-A159-8D87CFB51BF3}" destId="{B9953026-1756-4D10-9EDC-F1457E51C67C}" srcOrd="4" destOrd="0" presId="urn:microsoft.com/office/officeart/2005/8/layout/orgChart1"/>
    <dgm:cxn modelId="{87BC0797-0AC9-4769-96D5-E06FCE9B405E}" type="presParOf" srcId="{0F42E1CA-14E0-4A1A-A159-8D87CFB51BF3}" destId="{87F83331-87CF-4ED3-B5D7-88E0E8046AD5}" srcOrd="5" destOrd="0" presId="urn:microsoft.com/office/officeart/2005/8/layout/orgChart1"/>
    <dgm:cxn modelId="{2348E08C-5392-4665-92B0-180032A0CDDA}" type="presParOf" srcId="{87F83331-87CF-4ED3-B5D7-88E0E8046AD5}" destId="{37449576-2CE7-4576-89DA-073A4536504B}" srcOrd="0" destOrd="0" presId="urn:microsoft.com/office/officeart/2005/8/layout/orgChart1"/>
    <dgm:cxn modelId="{BD172A50-1166-442B-9B77-1AD4AF4CB24D}" type="presParOf" srcId="{37449576-2CE7-4576-89DA-073A4536504B}" destId="{7A0E61D2-B97A-430C-AD13-7672434111F2}" srcOrd="0" destOrd="0" presId="urn:microsoft.com/office/officeart/2005/8/layout/orgChart1"/>
    <dgm:cxn modelId="{6B8B38D6-12AC-4BB5-856D-CC0A3A1C9311}" type="presParOf" srcId="{37449576-2CE7-4576-89DA-073A4536504B}" destId="{09B7FC40-C7F5-46CA-A104-87941C47C3D6}" srcOrd="1" destOrd="0" presId="urn:microsoft.com/office/officeart/2005/8/layout/orgChart1"/>
    <dgm:cxn modelId="{855714FA-310C-4F3C-B364-7D5665443345}" type="presParOf" srcId="{87F83331-87CF-4ED3-B5D7-88E0E8046AD5}" destId="{05C94A73-B184-4D9E-B3DB-A2C380ABC6B5}" srcOrd="1" destOrd="0" presId="urn:microsoft.com/office/officeart/2005/8/layout/orgChart1"/>
    <dgm:cxn modelId="{AF3BCE66-63B9-492C-A028-6FDBD8E2ED32}" type="presParOf" srcId="{87F83331-87CF-4ED3-B5D7-88E0E8046AD5}" destId="{BF550A6F-E04D-4AD0-94FD-47D3FE12A7A2}" srcOrd="2" destOrd="0" presId="urn:microsoft.com/office/officeart/2005/8/layout/orgChart1"/>
    <dgm:cxn modelId="{59519B4D-7113-4B07-BAE6-96A176FE6084}" type="presParOf" srcId="{E613AC9D-5851-4820-A402-2AC9A7CFB655}" destId="{FDACD4D2-1A34-40B9-8FA1-A81E49E35365}" srcOrd="2" destOrd="0" presId="urn:microsoft.com/office/officeart/2005/8/layout/orgChar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5D66D0-4156-4FAD-ABB7-B5C0A63F56E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92F5A95-44A8-49AC-87A2-39C05BD63CEB}">
      <dgm:prSet phldrT="[Testo]"/>
      <dgm:spPr/>
      <dgm:t>
        <a:bodyPr/>
        <a:lstStyle/>
        <a:p>
          <a:r>
            <a:rPr lang="it-IT" dirty="0" err="1" smtClean="0"/>
            <a:t>Comparing</a:t>
          </a:r>
          <a:r>
            <a:rPr lang="it-IT" dirty="0" smtClean="0"/>
            <a:t> </a:t>
          </a:r>
          <a:r>
            <a:rPr lang="it-IT" dirty="0" err="1" smtClean="0"/>
            <a:t>cost</a:t>
          </a:r>
          <a:r>
            <a:rPr lang="it-IT" dirty="0" smtClean="0"/>
            <a:t> and </a:t>
          </a:r>
          <a:r>
            <a:rPr lang="it-IT" dirty="0" err="1" smtClean="0"/>
            <a:t>outcome</a:t>
          </a:r>
          <a:r>
            <a:rPr lang="it-IT" dirty="0" smtClean="0"/>
            <a:t> </a:t>
          </a:r>
          <a:endParaRPr lang="it-IT" dirty="0"/>
        </a:p>
      </dgm:t>
    </dgm:pt>
    <dgm:pt modelId="{DE03A118-F4F2-4193-A64C-255EF45D1F6F}" type="parTrans" cxnId="{42C62C28-D40B-4C29-B81C-B8A266978D03}">
      <dgm:prSet/>
      <dgm:spPr/>
      <dgm:t>
        <a:bodyPr/>
        <a:lstStyle/>
        <a:p>
          <a:endParaRPr lang="it-IT"/>
        </a:p>
      </dgm:t>
    </dgm:pt>
    <dgm:pt modelId="{F1D834C1-FA19-4D6B-9554-7149F1526A09}" type="sibTrans" cxnId="{42C62C28-D40B-4C29-B81C-B8A266978D03}">
      <dgm:prSet/>
      <dgm:spPr/>
      <dgm:t>
        <a:bodyPr/>
        <a:lstStyle/>
        <a:p>
          <a:endParaRPr lang="it-IT"/>
        </a:p>
      </dgm:t>
    </dgm:pt>
    <dgm:pt modelId="{3770A429-A446-4A5C-BAFB-EB0626054B78}">
      <dgm:prSet phldrT="[Testo]"/>
      <dgm:spPr/>
      <dgm:t>
        <a:bodyPr/>
        <a:lstStyle/>
        <a:p>
          <a:r>
            <a:rPr lang="it-IT" dirty="0" err="1" smtClean="0"/>
            <a:t>Cost</a:t>
          </a:r>
          <a:r>
            <a:rPr lang="it-IT" dirty="0" smtClean="0"/>
            <a:t> - </a:t>
          </a:r>
          <a:r>
            <a:rPr lang="it-IT" dirty="0" err="1" smtClean="0"/>
            <a:t>effectiveness</a:t>
          </a:r>
          <a:endParaRPr lang="it-IT" dirty="0"/>
        </a:p>
      </dgm:t>
    </dgm:pt>
    <dgm:pt modelId="{A3C564BE-6F91-4CE2-B3C4-1D463678A49B}" type="parTrans" cxnId="{D8D3847B-C9EE-4176-A90B-B1B6EA68329F}">
      <dgm:prSet/>
      <dgm:spPr/>
      <dgm:t>
        <a:bodyPr/>
        <a:lstStyle/>
        <a:p>
          <a:endParaRPr lang="it-IT"/>
        </a:p>
      </dgm:t>
    </dgm:pt>
    <dgm:pt modelId="{E6AF2308-A777-451C-9EC2-C920EECB743F}" type="sibTrans" cxnId="{D8D3847B-C9EE-4176-A90B-B1B6EA68329F}">
      <dgm:prSet/>
      <dgm:spPr/>
      <dgm:t>
        <a:bodyPr/>
        <a:lstStyle/>
        <a:p>
          <a:endParaRPr lang="it-IT"/>
        </a:p>
      </dgm:t>
    </dgm:pt>
    <dgm:pt modelId="{DAF1F467-0B2A-4439-BA88-1B4191EEBC6D}">
      <dgm:prSet phldrT="[Testo]"/>
      <dgm:spPr/>
      <dgm:t>
        <a:bodyPr/>
        <a:lstStyle/>
        <a:p>
          <a:r>
            <a:rPr lang="it-IT" dirty="0" err="1" smtClean="0"/>
            <a:t>Comparing</a:t>
          </a:r>
          <a:r>
            <a:rPr lang="it-IT" dirty="0" smtClean="0"/>
            <a:t> </a:t>
          </a:r>
          <a:r>
            <a:rPr lang="it-IT" dirty="0" err="1" smtClean="0"/>
            <a:t>Cost</a:t>
          </a:r>
          <a:r>
            <a:rPr lang="it-IT" dirty="0" smtClean="0"/>
            <a:t> and Benefit </a:t>
          </a:r>
          <a:endParaRPr lang="it-IT" dirty="0"/>
        </a:p>
      </dgm:t>
    </dgm:pt>
    <dgm:pt modelId="{3F4A88BB-D0AB-43C5-9146-942B5F764220}" type="parTrans" cxnId="{8979EBFE-B36E-4071-9CCA-F678034FA8F0}">
      <dgm:prSet/>
      <dgm:spPr/>
      <dgm:t>
        <a:bodyPr/>
        <a:lstStyle/>
        <a:p>
          <a:endParaRPr lang="it-IT"/>
        </a:p>
      </dgm:t>
    </dgm:pt>
    <dgm:pt modelId="{24D27461-FCDD-4F21-AB08-0397ABE9938A}" type="sibTrans" cxnId="{8979EBFE-B36E-4071-9CCA-F678034FA8F0}">
      <dgm:prSet/>
      <dgm:spPr/>
      <dgm:t>
        <a:bodyPr/>
        <a:lstStyle/>
        <a:p>
          <a:endParaRPr lang="it-IT"/>
        </a:p>
      </dgm:t>
    </dgm:pt>
    <dgm:pt modelId="{1B142BE1-1C47-4238-AD19-224CBA76DC23}">
      <dgm:prSet phldrT="[Testo]"/>
      <dgm:spPr/>
      <dgm:t>
        <a:bodyPr/>
        <a:lstStyle/>
        <a:p>
          <a:r>
            <a:rPr lang="it-IT" dirty="0" err="1" smtClean="0"/>
            <a:t>Cost</a:t>
          </a:r>
          <a:r>
            <a:rPr lang="it-IT" dirty="0" smtClean="0"/>
            <a:t> and Benefit </a:t>
          </a:r>
          <a:endParaRPr lang="it-IT" dirty="0"/>
        </a:p>
      </dgm:t>
    </dgm:pt>
    <dgm:pt modelId="{9AEA6532-A6BD-4E1C-9685-83F6A1535AFF}" type="parTrans" cxnId="{EC4E6B6A-D6C2-40D5-A82D-4948C82FE46F}">
      <dgm:prSet/>
      <dgm:spPr/>
      <dgm:t>
        <a:bodyPr/>
        <a:lstStyle/>
        <a:p>
          <a:endParaRPr lang="it-IT"/>
        </a:p>
      </dgm:t>
    </dgm:pt>
    <dgm:pt modelId="{E42E712A-1491-4EE0-BA51-D6BA950B406A}" type="sibTrans" cxnId="{EC4E6B6A-D6C2-40D5-A82D-4948C82FE46F}">
      <dgm:prSet/>
      <dgm:spPr/>
      <dgm:t>
        <a:bodyPr/>
        <a:lstStyle/>
        <a:p>
          <a:endParaRPr lang="it-IT"/>
        </a:p>
      </dgm:t>
    </dgm:pt>
    <dgm:pt modelId="{1BFCD473-4144-4BFF-898C-A1401259FC42}">
      <dgm:prSet phldrT="[Testo]"/>
      <dgm:spPr/>
      <dgm:t>
        <a:bodyPr/>
        <a:lstStyle/>
        <a:p>
          <a:r>
            <a:rPr lang="it-IT" dirty="0" err="1" smtClean="0"/>
            <a:t>Comparing</a:t>
          </a:r>
          <a:r>
            <a:rPr lang="it-IT" dirty="0" smtClean="0"/>
            <a:t> </a:t>
          </a:r>
          <a:r>
            <a:rPr lang="it-IT" dirty="0" err="1" smtClean="0"/>
            <a:t>perception</a:t>
          </a:r>
          <a:endParaRPr lang="it-IT" dirty="0"/>
        </a:p>
      </dgm:t>
    </dgm:pt>
    <dgm:pt modelId="{6FD4A8C0-DE59-4392-AFAD-0534F844F758}" type="parTrans" cxnId="{A83811E3-04AA-43E6-A0A3-E3053CACB8E3}">
      <dgm:prSet/>
      <dgm:spPr/>
      <dgm:t>
        <a:bodyPr/>
        <a:lstStyle/>
        <a:p>
          <a:endParaRPr lang="it-IT"/>
        </a:p>
      </dgm:t>
    </dgm:pt>
    <dgm:pt modelId="{BA18CCE3-91EA-4DE9-879A-A0AEF617EE4D}" type="sibTrans" cxnId="{A83811E3-04AA-43E6-A0A3-E3053CACB8E3}">
      <dgm:prSet/>
      <dgm:spPr/>
      <dgm:t>
        <a:bodyPr/>
        <a:lstStyle/>
        <a:p>
          <a:endParaRPr lang="it-IT"/>
        </a:p>
      </dgm:t>
    </dgm:pt>
    <dgm:pt modelId="{F25054B2-C0C9-4E9A-A86B-77521EC4D220}">
      <dgm:prSet phldrT="[Testo]"/>
      <dgm:spPr/>
      <dgm:t>
        <a:bodyPr/>
        <a:lstStyle/>
        <a:p>
          <a:r>
            <a:rPr lang="it-IT" dirty="0" err="1" smtClean="0"/>
            <a:t>Custumer</a:t>
          </a:r>
          <a:r>
            <a:rPr lang="it-IT" dirty="0" smtClean="0"/>
            <a:t> </a:t>
          </a:r>
          <a:r>
            <a:rPr lang="it-IT" dirty="0" err="1" smtClean="0"/>
            <a:t>satisfaction</a:t>
          </a:r>
          <a:endParaRPr lang="it-IT" dirty="0"/>
        </a:p>
      </dgm:t>
    </dgm:pt>
    <dgm:pt modelId="{92E32428-9064-4337-8EB8-7B056880E64B}" type="parTrans" cxnId="{A083A660-4169-4186-9B81-900A17FEE0D4}">
      <dgm:prSet/>
      <dgm:spPr/>
      <dgm:t>
        <a:bodyPr/>
        <a:lstStyle/>
        <a:p>
          <a:endParaRPr lang="it-IT"/>
        </a:p>
      </dgm:t>
    </dgm:pt>
    <dgm:pt modelId="{FB96B82D-7144-4CE2-88BA-47A10AC0979B}" type="sibTrans" cxnId="{A083A660-4169-4186-9B81-900A17FEE0D4}">
      <dgm:prSet/>
      <dgm:spPr/>
      <dgm:t>
        <a:bodyPr/>
        <a:lstStyle/>
        <a:p>
          <a:endParaRPr lang="it-IT"/>
        </a:p>
      </dgm:t>
    </dgm:pt>
    <dgm:pt modelId="{D7EBE9D1-9C5B-4A0F-93CA-B3F0575719CC}" type="pres">
      <dgm:prSet presAssocID="{BA5D66D0-4156-4FAD-ABB7-B5C0A63F56E5}" presName="Name0" presStyleCnt="0">
        <dgm:presLayoutVars>
          <dgm:dir/>
          <dgm:animLvl val="lvl"/>
          <dgm:resizeHandles val="exact"/>
        </dgm:presLayoutVars>
      </dgm:prSet>
      <dgm:spPr/>
    </dgm:pt>
    <dgm:pt modelId="{FBF3AF1F-E699-4162-AB18-09C085033287}" type="pres">
      <dgm:prSet presAssocID="{392F5A95-44A8-49AC-87A2-39C05BD63CEB}" presName="linNode" presStyleCnt="0"/>
      <dgm:spPr/>
    </dgm:pt>
    <dgm:pt modelId="{A9AC06F6-34B0-49A3-AD30-1C6D84402FFA}" type="pres">
      <dgm:prSet presAssocID="{392F5A95-44A8-49AC-87A2-39C05BD63CEB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7A2194F-1955-418D-9083-52DC7BF164AC}" type="pres">
      <dgm:prSet presAssocID="{392F5A95-44A8-49AC-87A2-39C05BD63CEB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7450A71-3164-4C7D-A93B-4BE63C1A910C}" type="pres">
      <dgm:prSet presAssocID="{F1D834C1-FA19-4D6B-9554-7149F1526A09}" presName="sp" presStyleCnt="0"/>
      <dgm:spPr/>
    </dgm:pt>
    <dgm:pt modelId="{F869FC3F-50A5-486A-8919-119E85E2B247}" type="pres">
      <dgm:prSet presAssocID="{DAF1F467-0B2A-4439-BA88-1B4191EEBC6D}" presName="linNode" presStyleCnt="0"/>
      <dgm:spPr/>
    </dgm:pt>
    <dgm:pt modelId="{4A8280D2-1181-4D89-9A37-5DC82C247C63}" type="pres">
      <dgm:prSet presAssocID="{DAF1F467-0B2A-4439-BA88-1B4191EEBC6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42EC8846-BEBF-426C-A98B-F9228EA02658}" type="pres">
      <dgm:prSet presAssocID="{DAF1F467-0B2A-4439-BA88-1B4191EEBC6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B775152-4E9D-4258-B98A-CF1C32CF1ABF}" type="pres">
      <dgm:prSet presAssocID="{24D27461-FCDD-4F21-AB08-0397ABE9938A}" presName="sp" presStyleCnt="0"/>
      <dgm:spPr/>
    </dgm:pt>
    <dgm:pt modelId="{5F8EB2C9-1281-40AD-A8E6-405CF8686131}" type="pres">
      <dgm:prSet presAssocID="{1BFCD473-4144-4BFF-898C-A1401259FC42}" presName="linNode" presStyleCnt="0"/>
      <dgm:spPr/>
    </dgm:pt>
    <dgm:pt modelId="{95887BFD-40B0-45C0-81B1-E88ECBACA6C4}" type="pres">
      <dgm:prSet presAssocID="{1BFCD473-4144-4BFF-898C-A1401259FC4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B6AE9B7-01C9-49EC-BD65-E9C39C57680B}" type="pres">
      <dgm:prSet presAssocID="{1BFCD473-4144-4BFF-898C-A1401259FC42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2C62C28-D40B-4C29-B81C-B8A266978D03}" srcId="{BA5D66D0-4156-4FAD-ABB7-B5C0A63F56E5}" destId="{392F5A95-44A8-49AC-87A2-39C05BD63CEB}" srcOrd="0" destOrd="0" parTransId="{DE03A118-F4F2-4193-A64C-255EF45D1F6F}" sibTransId="{F1D834C1-FA19-4D6B-9554-7149F1526A09}"/>
    <dgm:cxn modelId="{031A2E0D-CF4A-4F55-A487-F9B12A9FEEDD}" type="presOf" srcId="{1BFCD473-4144-4BFF-898C-A1401259FC42}" destId="{95887BFD-40B0-45C0-81B1-E88ECBACA6C4}" srcOrd="0" destOrd="0" presId="urn:microsoft.com/office/officeart/2005/8/layout/vList5"/>
    <dgm:cxn modelId="{8979EBFE-B36E-4071-9CCA-F678034FA8F0}" srcId="{BA5D66D0-4156-4FAD-ABB7-B5C0A63F56E5}" destId="{DAF1F467-0B2A-4439-BA88-1B4191EEBC6D}" srcOrd="1" destOrd="0" parTransId="{3F4A88BB-D0AB-43C5-9146-942B5F764220}" sibTransId="{24D27461-FCDD-4F21-AB08-0397ABE9938A}"/>
    <dgm:cxn modelId="{A83811E3-04AA-43E6-A0A3-E3053CACB8E3}" srcId="{BA5D66D0-4156-4FAD-ABB7-B5C0A63F56E5}" destId="{1BFCD473-4144-4BFF-898C-A1401259FC42}" srcOrd="2" destOrd="0" parTransId="{6FD4A8C0-DE59-4392-AFAD-0534F844F758}" sibTransId="{BA18CCE3-91EA-4DE9-879A-A0AEF617EE4D}"/>
    <dgm:cxn modelId="{8BAA9BBA-E07B-49D0-ADBA-7407FDCA5FF5}" type="presOf" srcId="{BA5D66D0-4156-4FAD-ABB7-B5C0A63F56E5}" destId="{D7EBE9D1-9C5B-4A0F-93CA-B3F0575719CC}" srcOrd="0" destOrd="0" presId="urn:microsoft.com/office/officeart/2005/8/layout/vList5"/>
    <dgm:cxn modelId="{E8E5A814-C82B-406F-BD06-52FF64883EA4}" type="presOf" srcId="{DAF1F467-0B2A-4439-BA88-1B4191EEBC6D}" destId="{4A8280D2-1181-4D89-9A37-5DC82C247C63}" srcOrd="0" destOrd="0" presId="urn:microsoft.com/office/officeart/2005/8/layout/vList5"/>
    <dgm:cxn modelId="{E702E42A-ED75-49C0-8CC8-CF569DD33AD1}" type="presOf" srcId="{1B142BE1-1C47-4238-AD19-224CBA76DC23}" destId="{42EC8846-BEBF-426C-A98B-F9228EA02658}" srcOrd="0" destOrd="0" presId="urn:microsoft.com/office/officeart/2005/8/layout/vList5"/>
    <dgm:cxn modelId="{EC4E6B6A-D6C2-40D5-A82D-4948C82FE46F}" srcId="{DAF1F467-0B2A-4439-BA88-1B4191EEBC6D}" destId="{1B142BE1-1C47-4238-AD19-224CBA76DC23}" srcOrd="0" destOrd="0" parTransId="{9AEA6532-A6BD-4E1C-9685-83F6A1535AFF}" sibTransId="{E42E712A-1491-4EE0-BA51-D6BA950B406A}"/>
    <dgm:cxn modelId="{87C598A1-B2DB-4E78-B498-29F302BD6C2C}" type="presOf" srcId="{F25054B2-C0C9-4E9A-A86B-77521EC4D220}" destId="{0B6AE9B7-01C9-49EC-BD65-E9C39C57680B}" srcOrd="0" destOrd="0" presId="urn:microsoft.com/office/officeart/2005/8/layout/vList5"/>
    <dgm:cxn modelId="{D8D3847B-C9EE-4176-A90B-B1B6EA68329F}" srcId="{392F5A95-44A8-49AC-87A2-39C05BD63CEB}" destId="{3770A429-A446-4A5C-BAFB-EB0626054B78}" srcOrd="0" destOrd="0" parTransId="{A3C564BE-6F91-4CE2-B3C4-1D463678A49B}" sibTransId="{E6AF2308-A777-451C-9EC2-C920EECB743F}"/>
    <dgm:cxn modelId="{047008BD-1BE9-45A1-8F42-5A2FFF9FD509}" type="presOf" srcId="{392F5A95-44A8-49AC-87A2-39C05BD63CEB}" destId="{A9AC06F6-34B0-49A3-AD30-1C6D84402FFA}" srcOrd="0" destOrd="0" presId="urn:microsoft.com/office/officeart/2005/8/layout/vList5"/>
    <dgm:cxn modelId="{17F11A0C-01A6-4241-84E8-17DA16C1AF98}" type="presOf" srcId="{3770A429-A446-4A5C-BAFB-EB0626054B78}" destId="{27A2194F-1955-418D-9083-52DC7BF164AC}" srcOrd="0" destOrd="0" presId="urn:microsoft.com/office/officeart/2005/8/layout/vList5"/>
    <dgm:cxn modelId="{A083A660-4169-4186-9B81-900A17FEE0D4}" srcId="{1BFCD473-4144-4BFF-898C-A1401259FC42}" destId="{F25054B2-C0C9-4E9A-A86B-77521EC4D220}" srcOrd="0" destOrd="0" parTransId="{92E32428-9064-4337-8EB8-7B056880E64B}" sibTransId="{FB96B82D-7144-4CE2-88BA-47A10AC0979B}"/>
    <dgm:cxn modelId="{46A46377-D922-43AF-ABD5-D1308CEA8D60}" type="presParOf" srcId="{D7EBE9D1-9C5B-4A0F-93CA-B3F0575719CC}" destId="{FBF3AF1F-E699-4162-AB18-09C085033287}" srcOrd="0" destOrd="0" presId="urn:microsoft.com/office/officeart/2005/8/layout/vList5"/>
    <dgm:cxn modelId="{6F7CA033-ECAE-47F4-B66C-FE472F1597FF}" type="presParOf" srcId="{FBF3AF1F-E699-4162-AB18-09C085033287}" destId="{A9AC06F6-34B0-49A3-AD30-1C6D84402FFA}" srcOrd="0" destOrd="0" presId="urn:microsoft.com/office/officeart/2005/8/layout/vList5"/>
    <dgm:cxn modelId="{08E4F17D-7892-4D36-97BC-F0CF155E5263}" type="presParOf" srcId="{FBF3AF1F-E699-4162-AB18-09C085033287}" destId="{27A2194F-1955-418D-9083-52DC7BF164AC}" srcOrd="1" destOrd="0" presId="urn:microsoft.com/office/officeart/2005/8/layout/vList5"/>
    <dgm:cxn modelId="{A9DCAFE4-2C67-441E-B26B-9CE4ED8ED1EF}" type="presParOf" srcId="{D7EBE9D1-9C5B-4A0F-93CA-B3F0575719CC}" destId="{47450A71-3164-4C7D-A93B-4BE63C1A910C}" srcOrd="1" destOrd="0" presId="urn:microsoft.com/office/officeart/2005/8/layout/vList5"/>
    <dgm:cxn modelId="{6200A696-518C-45FB-93D0-E61FF3932699}" type="presParOf" srcId="{D7EBE9D1-9C5B-4A0F-93CA-B3F0575719CC}" destId="{F869FC3F-50A5-486A-8919-119E85E2B247}" srcOrd="2" destOrd="0" presId="urn:microsoft.com/office/officeart/2005/8/layout/vList5"/>
    <dgm:cxn modelId="{A863668D-70CB-4C4C-9730-0E692E2CA514}" type="presParOf" srcId="{F869FC3F-50A5-486A-8919-119E85E2B247}" destId="{4A8280D2-1181-4D89-9A37-5DC82C247C63}" srcOrd="0" destOrd="0" presId="urn:microsoft.com/office/officeart/2005/8/layout/vList5"/>
    <dgm:cxn modelId="{D536C95F-28CC-43E1-A076-0AEA40F6F1F9}" type="presParOf" srcId="{F869FC3F-50A5-486A-8919-119E85E2B247}" destId="{42EC8846-BEBF-426C-A98B-F9228EA02658}" srcOrd="1" destOrd="0" presId="urn:microsoft.com/office/officeart/2005/8/layout/vList5"/>
    <dgm:cxn modelId="{9D9AF03A-237B-4D5C-8FBD-EFFA06905FED}" type="presParOf" srcId="{D7EBE9D1-9C5B-4A0F-93CA-B3F0575719CC}" destId="{AB775152-4E9D-4258-B98A-CF1C32CF1ABF}" srcOrd="3" destOrd="0" presId="urn:microsoft.com/office/officeart/2005/8/layout/vList5"/>
    <dgm:cxn modelId="{F6C5508A-2635-4E93-B203-EC941DB773DE}" type="presParOf" srcId="{D7EBE9D1-9C5B-4A0F-93CA-B3F0575719CC}" destId="{5F8EB2C9-1281-40AD-A8E6-405CF8686131}" srcOrd="4" destOrd="0" presId="urn:microsoft.com/office/officeart/2005/8/layout/vList5"/>
    <dgm:cxn modelId="{AAB1FBB7-9EF0-462E-A496-3FA8C3522648}" type="presParOf" srcId="{5F8EB2C9-1281-40AD-A8E6-405CF8686131}" destId="{95887BFD-40B0-45C0-81B1-E88ECBACA6C4}" srcOrd="0" destOrd="0" presId="urn:microsoft.com/office/officeart/2005/8/layout/vList5"/>
    <dgm:cxn modelId="{726154D5-DC72-44FF-A0A3-299C2C5600B5}" type="presParOf" srcId="{5F8EB2C9-1281-40AD-A8E6-405CF8686131}" destId="{0B6AE9B7-01C9-49EC-BD65-E9C39C57680B}" srcOrd="1" destOrd="0" presId="urn:microsoft.com/office/officeart/2005/8/layout/vList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501" cy="496889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Times New Roman" pitchFamily="16" charset="0"/>
                <a:ea typeface="MS Gothic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587" y="1"/>
            <a:ext cx="2945500" cy="496889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Times New Roman" pitchFamily="16" charset="0"/>
                <a:ea typeface="MS Gothic" charset="-128"/>
              </a:defRPr>
            </a:lvl1pPr>
          </a:lstStyle>
          <a:p>
            <a:pPr>
              <a:defRPr/>
            </a:pPr>
            <a:fld id="{8256D68C-7479-4001-A01E-BDDB10A64436}" type="datetimeFigureOut">
              <a:rPr lang="it-IT"/>
              <a:pPr>
                <a:defRPr/>
              </a:pPr>
              <a:t>11/01/2013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428165"/>
            <a:ext cx="2945501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Times New Roman" pitchFamily="16" charset="0"/>
                <a:ea typeface="MS Gothic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587" y="9428165"/>
            <a:ext cx="29455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Times New Roman" pitchFamily="16" charset="0"/>
                <a:ea typeface="MS Gothic" charset="-128"/>
              </a:defRPr>
            </a:lvl1pPr>
          </a:lstStyle>
          <a:p>
            <a:pPr>
              <a:defRPr/>
            </a:pPr>
            <a:fld id="{688C3063-99E6-4DB9-8871-9C6D58A3F45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1" y="1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1" y="1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1" y="1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1" y="1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15366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6700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7184" y="4772027"/>
            <a:ext cx="4881115" cy="419417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9075" y="4708525"/>
            <a:ext cx="4877939" cy="46815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535" y="384176"/>
            <a:ext cx="4793782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2081" y="180977"/>
            <a:ext cx="4981150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535" y="9510715"/>
            <a:ext cx="4793782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2081" y="9502777"/>
            <a:ext cx="4981150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346" y="4794249"/>
            <a:ext cx="685959" cy="31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23900" y="750888"/>
            <a:ext cx="5345113" cy="3702050"/>
          </a:xfrm>
          <a:ln/>
        </p:spPr>
      </p:sp>
      <p:sp>
        <p:nvSpPr>
          <p:cNvPr id="1638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960663" y="766765"/>
            <a:ext cx="4922399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5" y="4772028"/>
            <a:ext cx="488270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4" y="9428583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8839E71-A455-4B05-890B-C78A9ED3C572}" type="slidenum">
              <a:rPr lang="it-IT"/>
              <a:pPr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10</a:t>
            </a:fld>
            <a:endParaRPr lang="it-IT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961432" y="766903"/>
            <a:ext cx="4922020" cy="36794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endParaRPr lang="it-IT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>
          <a:xfrm>
            <a:off x="922094" y="4753069"/>
            <a:ext cx="4997550" cy="4444584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6142" y="714356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Cliccate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il</a:t>
            </a:r>
            <a:r>
              <a:rPr lang="en-GB" dirty="0" smtClean="0"/>
              <a:t> </a:t>
            </a:r>
            <a:r>
              <a:rPr lang="en-GB" dirty="0" err="1" smtClean="0"/>
              <a:t>formato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del </a:t>
            </a:r>
            <a:r>
              <a:rPr lang="en-GB" dirty="0" err="1" smtClean="0"/>
              <a:t>titolo</a:t>
            </a:r>
            <a:endParaRPr lang="en-GB" dirty="0" smtClean="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Cliccate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il</a:t>
            </a:r>
            <a:r>
              <a:rPr lang="en-GB" dirty="0" smtClean="0"/>
              <a:t> </a:t>
            </a:r>
            <a:r>
              <a:rPr lang="en-GB" dirty="0" err="1" smtClean="0"/>
              <a:t>formato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1"/>
            <a:r>
              <a:rPr lang="en-GB" dirty="0" err="1" smtClean="0"/>
              <a:t>Secondo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4"/>
            <a:r>
              <a:rPr lang="en-GB" dirty="0" err="1" smtClean="0"/>
              <a:t>Quinto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4"/>
            <a:r>
              <a:rPr lang="en-GB" dirty="0" smtClean="0"/>
              <a:t>Sesto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4"/>
            <a:r>
              <a:rPr lang="en-GB" dirty="0" err="1" smtClean="0"/>
              <a:t>Settimo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4"/>
            <a:r>
              <a:rPr lang="en-GB" dirty="0" err="1" smtClean="0"/>
              <a:t>Ottavo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4"/>
            <a:r>
              <a:rPr lang="en-GB" dirty="0" err="1" smtClean="0"/>
              <a:t>Nono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pic>
        <p:nvPicPr>
          <p:cNvPr id="29698" name="Picture 2" descr="Home page Università di Macerata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668570" y="142852"/>
            <a:ext cx="1093034" cy="509674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6788150" cy="257175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Font typeface="Arial" charset="0"/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latin typeface="Georgia" pitchFamily="18" charset="0"/>
              </a:rPr>
            </a:b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</p:txBody>
      </p:sp>
      <p:sp>
        <p:nvSpPr>
          <p:cNvPr id="7" name="Titolo 3"/>
          <p:cNvSpPr txBox="1">
            <a:spLocks/>
          </p:cNvSpPr>
          <p:nvPr/>
        </p:nvSpPr>
        <p:spPr bwMode="auto">
          <a:xfrm>
            <a:off x="633314" y="1412776"/>
            <a:ext cx="6912768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 eaLnBrk="0" hangingPunct="0">
              <a:lnSpc>
                <a:spcPct val="87000"/>
              </a:lnSpc>
              <a:buClr>
                <a:srgbClr val="000000"/>
              </a:buClr>
              <a:buSzPct val="100000"/>
            </a:pPr>
            <a:r>
              <a:rPr lang="en-US" sz="4400" b="1" kern="0" dirty="0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Lesson 8: </a:t>
            </a:r>
            <a:r>
              <a:rPr lang="en-US" sz="4400" b="1" kern="0" dirty="0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Efficiency, Impact and </a:t>
            </a:r>
            <a:r>
              <a:rPr lang="en-US" sz="4400" b="1" kern="0" dirty="0" err="1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sustainibility</a:t>
            </a:r>
            <a:endParaRPr lang="en-US" sz="4400" b="1" kern="0" dirty="0" smtClean="0">
              <a:solidFill>
                <a:srgbClr val="FF0000"/>
              </a:solidFill>
              <a:latin typeface="Georgia" pitchFamily="18" charset="0"/>
              <a:ea typeface="+mj-ea"/>
              <a:cs typeface="+mj-cs"/>
            </a:endParaRPr>
          </a:p>
          <a:p>
            <a:pPr lvl="0" eaLnBrk="0" hangingPunct="0">
              <a:lnSpc>
                <a:spcPct val="87000"/>
              </a:lnSpc>
              <a:buClr>
                <a:srgbClr val="000000"/>
              </a:buClr>
              <a:buSzPct val="100000"/>
            </a:pPr>
            <a:endParaRPr kumimoji="0" lang="en-US" sz="4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  <a:p>
            <a:pPr lvl="0" eaLnBrk="0" hangingPunct="0">
              <a:lnSpc>
                <a:spcPct val="87000"/>
              </a:lnSpc>
              <a:buClr>
                <a:srgbClr val="000000"/>
              </a:buClr>
              <a:buSzPct val="100000"/>
            </a:pPr>
            <a:endParaRPr lang="en-US" sz="4400" b="1" kern="0" dirty="0" smtClean="0">
              <a:solidFill>
                <a:srgbClr val="FF0000"/>
              </a:solidFill>
              <a:latin typeface="Georgia" pitchFamily="18" charset="0"/>
              <a:ea typeface="+mj-ea"/>
              <a:cs typeface="+mj-cs"/>
            </a:endParaRPr>
          </a:p>
          <a:p>
            <a:pPr lvl="0" eaLnBrk="0" hangingPunct="0">
              <a:lnSpc>
                <a:spcPct val="87000"/>
              </a:lnSpc>
              <a:buClr>
                <a:srgbClr val="000000"/>
              </a:buClr>
              <a:buSzPct val="100000"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  <a:p>
            <a:pPr lvl="0" eaLnBrk="0" hangingPunct="0">
              <a:lnSpc>
                <a:spcPct val="87000"/>
              </a:lnSpc>
              <a:buClr>
                <a:srgbClr val="000000"/>
              </a:buClr>
              <a:buSzPct val="100000"/>
            </a:pPr>
            <a:r>
              <a:rPr lang="en-US" sz="3200" b="1" kern="0" dirty="0" err="1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Macerata</a:t>
            </a:r>
            <a:r>
              <a:rPr lang="en-US" sz="3200" b="1" kern="0" dirty="0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, 11 December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Sottotitolo 4"/>
          <p:cNvSpPr txBox="1">
            <a:spLocks/>
          </p:cNvSpPr>
          <p:nvPr/>
        </p:nvSpPr>
        <p:spPr bwMode="auto">
          <a:xfrm>
            <a:off x="705322" y="5589240"/>
            <a:ext cx="6935788" cy="7200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87000"/>
              </a:lnSpc>
              <a:spcBef>
                <a:spcPct val="0"/>
              </a:spcBef>
              <a:spcAft>
                <a:spcPts val="1000"/>
              </a:spcAft>
              <a:buClr>
                <a:srgbClr val="000000"/>
              </a:buClr>
              <a:buSzPct val="100000"/>
              <a:tabLst/>
              <a:defRPr/>
            </a:pPr>
            <a:r>
              <a:rPr kumimoji="0" lang="it-IT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Alessandro Valenza , Director, t33 srl</a:t>
            </a:r>
          </a:p>
          <a:p>
            <a:pPr marL="342900" marR="0" lvl="0" indent="-342900" algn="l" defTabSz="449263" rtl="0" eaLnBrk="0" fontAlgn="base" latinLnBrk="0" hangingPunct="0">
              <a:lnSpc>
                <a:spcPct val="87000"/>
              </a:lnSpc>
              <a:spcBef>
                <a:spcPct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 charset="0"/>
              <a:buChar char="•"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630237"/>
          </a:xfrm>
        </p:spPr>
        <p:txBody>
          <a:bodyPr lIns="90000" tIns="46800" rIns="90000" bIns="46800"/>
          <a:lstStyle/>
          <a:p>
            <a:pPr algn="ctr"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200" dirty="0" smtClean="0">
                <a:solidFill>
                  <a:srgbClr val="FF0000"/>
                </a:solidFill>
                <a:latin typeface="Georgia" pitchFamily="18" charset="0"/>
              </a:rPr>
              <a:t>Agenda</a:t>
            </a:r>
          </a:p>
        </p:txBody>
      </p:sp>
      <p:sp>
        <p:nvSpPr>
          <p:cNvPr id="3076" name="Rectangle 2"/>
          <p:cNvSpPr txBox="1">
            <a:spLocks noChangeArrowheads="1"/>
          </p:cNvSpPr>
          <p:nvPr/>
        </p:nvSpPr>
        <p:spPr bwMode="auto">
          <a:xfrm>
            <a:off x="561975" y="1268413"/>
            <a:ext cx="4895850" cy="4537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>
              <a:lnSpc>
                <a:spcPts val="50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Georgia" pitchFamily="18" charset="0"/>
              </a:rPr>
              <a:t>What does </a:t>
            </a:r>
            <a:r>
              <a:rPr lang="en-GB" sz="2000" dirty="0" smtClean="0">
                <a:solidFill>
                  <a:srgbClr val="000000"/>
                </a:solidFill>
                <a:latin typeface="Georgia" pitchFamily="18" charset="0"/>
              </a:rPr>
              <a:t>Efficiency </a:t>
            </a:r>
            <a:r>
              <a:rPr lang="en-GB" sz="2000" dirty="0" smtClean="0">
                <a:solidFill>
                  <a:srgbClr val="000000"/>
                </a:solidFill>
                <a:latin typeface="Georgia" pitchFamily="18" charset="0"/>
              </a:rPr>
              <a:t>mean</a:t>
            </a:r>
            <a:r>
              <a:rPr lang="en-GB" sz="2000" dirty="0" smtClean="0">
                <a:solidFill>
                  <a:srgbClr val="000000"/>
                </a:solidFill>
                <a:latin typeface="Georgia" pitchFamily="18" charset="0"/>
              </a:rPr>
              <a:t>? What Impact and sustainability? </a:t>
            </a:r>
            <a:endParaRPr lang="en-GB" sz="2000" dirty="0" smtClean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ts val="50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Georgia" pitchFamily="18" charset="0"/>
              </a:rPr>
              <a:t> Cost/ effectiveness analysis</a:t>
            </a:r>
          </a:p>
          <a:p>
            <a:pPr>
              <a:lnSpc>
                <a:spcPts val="50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err="1" smtClean="0">
                <a:solidFill>
                  <a:srgbClr val="000000"/>
                </a:solidFill>
                <a:latin typeface="Georgia" pitchFamily="18" charset="0"/>
              </a:rPr>
              <a:t>CBA</a:t>
            </a:r>
            <a:r>
              <a:rPr lang="en-GB" sz="2000" dirty="0" smtClean="0">
                <a:solidFill>
                  <a:srgbClr val="000000"/>
                </a:solidFill>
                <a:latin typeface="Georgia" pitchFamily="18" charset="0"/>
              </a:rPr>
              <a:t> analysis</a:t>
            </a:r>
          </a:p>
          <a:p>
            <a:pPr>
              <a:lnSpc>
                <a:spcPts val="50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err="1" smtClean="0">
                <a:solidFill>
                  <a:srgbClr val="000000"/>
                </a:solidFill>
                <a:latin typeface="Georgia" pitchFamily="18" charset="0"/>
              </a:rPr>
              <a:t>Custumer</a:t>
            </a:r>
            <a:r>
              <a:rPr lang="en-GB" sz="2000" dirty="0" smtClean="0">
                <a:solidFill>
                  <a:srgbClr val="000000"/>
                </a:solidFill>
                <a:latin typeface="Georgia" pitchFamily="18" charset="0"/>
              </a:rPr>
              <a:t> satisfaction analysis</a:t>
            </a:r>
          </a:p>
          <a:p>
            <a:pPr>
              <a:lnSpc>
                <a:spcPts val="50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000" dirty="0" smtClean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ts val="50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000" dirty="0" smtClean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ts val="50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000" dirty="0" smtClean="0">
              <a:solidFill>
                <a:srgbClr val="000000"/>
              </a:solidFill>
              <a:latin typeface="Georgia" pitchFamily="18" charset="0"/>
            </a:endParaRPr>
          </a:p>
          <a:p>
            <a:pPr>
              <a:lnSpc>
                <a:spcPts val="50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000" dirty="0">
              <a:solidFill>
                <a:srgbClr val="00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srgbClr val="FF0000"/>
                </a:solidFill>
                <a:latin typeface="Georgia" pitchFamily="18" charset="0"/>
              </a:rPr>
              <a:t>Efficiency</a:t>
            </a:r>
            <a:r>
              <a:rPr lang="en-US" dirty="0" smtClean="0">
                <a:solidFill>
                  <a:srgbClr val="FF0000"/>
                </a:solidFill>
                <a:latin typeface="Georgia" pitchFamily="18" charset="0"/>
              </a:rPr>
              <a:t>, Impact and </a:t>
            </a:r>
            <a:r>
              <a:rPr lang="en-US" dirty="0" err="1" smtClean="0">
                <a:solidFill>
                  <a:srgbClr val="FF0000"/>
                </a:solidFill>
                <a:latin typeface="Georgia" pitchFamily="18" charset="0"/>
              </a:rPr>
              <a:t>sustainibility</a:t>
            </a:r>
            <a:r>
              <a:rPr lang="en-US" dirty="0" smtClean="0">
                <a:solidFill>
                  <a:srgbClr val="FF0000"/>
                </a:solidFill>
                <a:latin typeface="Georgia" pitchFamily="18" charset="0"/>
              </a:rPr>
              <a:t> in the </a:t>
            </a:r>
            <a:r>
              <a:rPr lang="en-US" dirty="0" err="1" smtClean="0">
                <a:solidFill>
                  <a:srgbClr val="FF0000"/>
                </a:solidFill>
                <a:latin typeface="Georgia" pitchFamily="18" charset="0"/>
              </a:rPr>
              <a:t>evalaution</a:t>
            </a:r>
            <a:r>
              <a:rPr lang="en-US" dirty="0" smtClean="0">
                <a:solidFill>
                  <a:srgbClr val="FF0000"/>
                </a:solidFill>
                <a:latin typeface="Georgia" pitchFamily="18" charset="0"/>
              </a:rPr>
              <a:t> Process</a:t>
            </a:r>
            <a:endParaRPr lang="en-US" dirty="0" smtClean="0">
              <a:solidFill>
                <a:srgbClr val="FF0000"/>
              </a:solidFill>
              <a:latin typeface="Georgia" pitchFamily="18" charset="0"/>
            </a:endParaRPr>
          </a:p>
        </p:txBody>
      </p:sp>
      <p:graphicFrame>
        <p:nvGraphicFramePr>
          <p:cNvPr id="10" name="Segnaposto contenuto 9"/>
          <p:cNvGraphicFramePr>
            <a:graphicFrameLocks noGrp="1"/>
          </p:cNvGraphicFramePr>
          <p:nvPr>
            <p:ph idx="1"/>
          </p:nvPr>
        </p:nvGraphicFramePr>
        <p:xfrm>
          <a:off x="810390" y="2357430"/>
          <a:ext cx="3611562" cy="2584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53992" y="2000240"/>
            <a:ext cx="3269453" cy="4046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e 5"/>
          <p:cNvSpPr/>
          <p:nvPr/>
        </p:nvSpPr>
        <p:spPr bwMode="auto">
          <a:xfrm>
            <a:off x="8239942" y="4357694"/>
            <a:ext cx="642942" cy="571504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8" name="Ovale 7"/>
          <p:cNvSpPr/>
          <p:nvPr/>
        </p:nvSpPr>
        <p:spPr bwMode="auto">
          <a:xfrm>
            <a:off x="8954322" y="2214554"/>
            <a:ext cx="642942" cy="571504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9" name="Ovale 8"/>
          <p:cNvSpPr/>
          <p:nvPr/>
        </p:nvSpPr>
        <p:spPr bwMode="auto">
          <a:xfrm>
            <a:off x="7811314" y="5143512"/>
            <a:ext cx="642942" cy="571504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1" name="Callout 13 10"/>
          <p:cNvSpPr/>
          <p:nvPr/>
        </p:nvSpPr>
        <p:spPr bwMode="auto">
          <a:xfrm>
            <a:off x="3810786" y="2000240"/>
            <a:ext cx="1714512" cy="1071570"/>
          </a:xfrm>
          <a:prstGeom prst="accentBorderCallout1">
            <a:avLst>
              <a:gd name="adj1" fmla="val 18750"/>
              <a:gd name="adj2" fmla="val -8333"/>
              <a:gd name="adj3" fmla="val 168500"/>
              <a:gd name="adj4" fmla="val -79666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it-IT" sz="1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Effectiveness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: </a:t>
            </a: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which</a:t>
            </a:r>
            <a:r>
              <a:rPr kumimoji="0" lang="it-IT" sz="1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 </a:t>
            </a:r>
            <a:r>
              <a:rPr kumimoji="0" lang="it-IT" sz="18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result</a:t>
            </a:r>
            <a:r>
              <a:rPr kumimoji="0" lang="it-IT" sz="1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?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2" name="Callout con freccia in su 11"/>
          <p:cNvSpPr/>
          <p:nvPr/>
        </p:nvSpPr>
        <p:spPr bwMode="auto">
          <a:xfrm>
            <a:off x="524638" y="4286256"/>
            <a:ext cx="1643074" cy="1071570"/>
          </a:xfrm>
          <a:prstGeom prst="upArrowCallou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it-IT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Efficiency</a:t>
            </a:r>
            <a:endParaRPr kumimoji="0" lang="it-IT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it-IT" sz="2000" dirty="0" smtClean="0">
                <a:latin typeface="Times New Roman" pitchFamily="16" charset="0"/>
                <a:ea typeface="MS Gothic" charset="-128"/>
              </a:rPr>
              <a:t>At </a:t>
            </a:r>
            <a:r>
              <a:rPr lang="it-IT" sz="2000" dirty="0" err="1" smtClean="0">
                <a:latin typeface="Times New Roman" pitchFamily="16" charset="0"/>
                <a:ea typeface="MS Gothic" charset="-128"/>
              </a:rPr>
              <a:t>what</a:t>
            </a:r>
            <a:r>
              <a:rPr lang="it-IT" sz="2000" dirty="0" smtClean="0">
                <a:latin typeface="Times New Roman" pitchFamily="16" charset="0"/>
                <a:ea typeface="MS Gothic" charset="-128"/>
              </a:rPr>
              <a:t> </a:t>
            </a:r>
            <a:r>
              <a:rPr lang="it-IT" sz="2000" dirty="0" err="1" smtClean="0">
                <a:latin typeface="Times New Roman" pitchFamily="16" charset="0"/>
                <a:ea typeface="MS Gothic" charset="-128"/>
              </a:rPr>
              <a:t>cost</a:t>
            </a:r>
            <a:r>
              <a:rPr lang="it-IT" sz="2000" dirty="0" smtClean="0">
                <a:latin typeface="Times New Roman" pitchFamily="16" charset="0"/>
                <a:ea typeface="MS Gothic" charset="-128"/>
              </a:rPr>
              <a:t>?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3" name="Callout con freccia in su 12"/>
          <p:cNvSpPr/>
          <p:nvPr/>
        </p:nvSpPr>
        <p:spPr bwMode="auto">
          <a:xfrm>
            <a:off x="1739084" y="4214818"/>
            <a:ext cx="2214578" cy="1857388"/>
          </a:xfrm>
          <a:prstGeom prst="upArrowCallout">
            <a:avLst>
              <a:gd name="adj1" fmla="val 25000"/>
              <a:gd name="adj2" fmla="val 29444"/>
              <a:gd name="adj3" fmla="val 24111"/>
              <a:gd name="adj4" fmla="val 35746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it-IT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Sustainibility</a:t>
            </a:r>
            <a:r>
              <a:rPr lang="it-IT" sz="2000" b="1" dirty="0" smtClean="0">
                <a:latin typeface="Times New Roman" pitchFamily="16" charset="0"/>
                <a:ea typeface="MS Gothic" charset="-128"/>
              </a:rPr>
              <a:t>:</a:t>
            </a:r>
            <a:r>
              <a:rPr lang="it-IT" sz="2000" dirty="0" smtClean="0">
                <a:latin typeface="Times New Roman" pitchFamily="16" charset="0"/>
                <a:ea typeface="MS Gothic" charset="-128"/>
              </a:rPr>
              <a:t> 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 Will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they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 last?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4" name="Callout con freccia in su 13"/>
          <p:cNvSpPr/>
          <p:nvPr/>
        </p:nvSpPr>
        <p:spPr bwMode="auto">
          <a:xfrm>
            <a:off x="2882092" y="4500546"/>
            <a:ext cx="3071834" cy="2357454"/>
          </a:xfrm>
          <a:prstGeom prst="upArrowCallout">
            <a:avLst>
              <a:gd name="adj1" fmla="val 25000"/>
              <a:gd name="adj2" fmla="val 29444"/>
              <a:gd name="adj3" fmla="val 24111"/>
              <a:gd name="adj4" fmla="val 28877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it-IT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Impact: </a:t>
            </a: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it-IT" sz="1800" dirty="0" smtClean="0">
                <a:latin typeface="Times New Roman" pitchFamily="16" charset="0"/>
                <a:ea typeface="MS Gothic" charset="-128"/>
              </a:rPr>
              <a:t>Are </a:t>
            </a:r>
            <a:r>
              <a:rPr lang="it-IT" sz="1800" dirty="0" err="1" smtClean="0">
                <a:latin typeface="Times New Roman" pitchFamily="16" charset="0"/>
                <a:ea typeface="MS Gothic" charset="-128"/>
              </a:rPr>
              <a:t>they</a:t>
            </a:r>
            <a:r>
              <a:rPr lang="it-IT" sz="1800" dirty="0" smtClean="0">
                <a:latin typeface="Times New Roman" pitchFamily="16" charset="0"/>
                <a:ea typeface="MS Gothic" charset="-128"/>
              </a:rPr>
              <a:t> </a:t>
            </a:r>
            <a:r>
              <a:rPr lang="it-IT" sz="1800" dirty="0" err="1" smtClean="0">
                <a:latin typeface="Times New Roman" pitchFamily="16" charset="0"/>
                <a:ea typeface="MS Gothic" charset="-128"/>
              </a:rPr>
              <a:t>directily</a:t>
            </a:r>
            <a:r>
              <a:rPr lang="it-IT" sz="1800" dirty="0" smtClean="0">
                <a:latin typeface="Times New Roman" pitchFamily="16" charset="0"/>
                <a:ea typeface="MS Gothic" charset="-128"/>
              </a:rPr>
              <a:t> </a:t>
            </a:r>
            <a:r>
              <a:rPr lang="it-IT" sz="1800" dirty="0" err="1" smtClean="0">
                <a:latin typeface="Times New Roman" pitchFamily="16" charset="0"/>
                <a:ea typeface="MS Gothic" charset="-128"/>
              </a:rPr>
              <a:t>related</a:t>
            </a:r>
            <a:r>
              <a:rPr lang="it-IT" sz="1800" dirty="0" smtClean="0">
                <a:latin typeface="Times New Roman" pitchFamily="16" charset="0"/>
                <a:ea typeface="MS Gothic" charset="-128"/>
              </a:rPr>
              <a:t>?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Efficiency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Definition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3458362" cy="3951288"/>
          </a:xfrm>
        </p:spPr>
        <p:txBody>
          <a:bodyPr/>
          <a:lstStyle/>
          <a:p>
            <a:r>
              <a:rPr lang="en-US" sz="2000" dirty="0" smtClean="0"/>
              <a:t> </a:t>
            </a:r>
            <a:r>
              <a:rPr lang="en-US" sz="2000" b="1" dirty="0" err="1" smtClean="0"/>
              <a:t>OCSE</a:t>
            </a:r>
            <a:r>
              <a:rPr lang="en-US" sz="2000" b="1" dirty="0" smtClean="0"/>
              <a:t>:</a:t>
            </a:r>
            <a:r>
              <a:rPr lang="en-US" sz="2000" dirty="0" smtClean="0"/>
              <a:t> </a:t>
            </a:r>
            <a:r>
              <a:rPr lang="en-US" sz="2000" dirty="0" smtClean="0"/>
              <a:t>the project results have been achieved at reasonable cost with minimum waste </a:t>
            </a:r>
            <a:r>
              <a:rPr lang="en-US" sz="2000" dirty="0" smtClean="0"/>
              <a:t>of effort</a:t>
            </a:r>
            <a:r>
              <a:rPr lang="en-US" sz="2000" dirty="0" smtClean="0"/>
              <a:t>, time, money and </a:t>
            </a:r>
            <a:r>
              <a:rPr lang="en-US" sz="2000" dirty="0" smtClean="0"/>
              <a:t>skills.</a:t>
            </a:r>
          </a:p>
          <a:p>
            <a:r>
              <a:rPr lang="en-US" sz="2000" b="1" dirty="0" smtClean="0"/>
              <a:t>European Commission</a:t>
            </a:r>
            <a:r>
              <a:rPr lang="en-US" sz="2000" dirty="0" smtClean="0"/>
              <a:t>: </a:t>
            </a:r>
            <a:r>
              <a:rPr lang="en-US" sz="2000" dirty="0" smtClean="0"/>
              <a:t>obtaining </a:t>
            </a:r>
            <a:r>
              <a:rPr lang="en-US" sz="2000" dirty="0" smtClean="0"/>
              <a:t>a given output at the minimum cost or, equivalently, with maximizing output for </a:t>
            </a:r>
            <a:r>
              <a:rPr lang="en-US" sz="2000" dirty="0" smtClean="0"/>
              <a:t>a </a:t>
            </a:r>
            <a:r>
              <a:rPr lang="it-IT" sz="2000" dirty="0" err="1" smtClean="0"/>
              <a:t>given</a:t>
            </a:r>
            <a:r>
              <a:rPr lang="it-IT" sz="2000" dirty="0" smtClean="0"/>
              <a:t> </a:t>
            </a:r>
            <a:r>
              <a:rPr lang="it-IT" sz="2000" dirty="0" err="1" smtClean="0"/>
              <a:t>level</a:t>
            </a:r>
            <a:r>
              <a:rPr lang="it-IT" sz="2000" dirty="0" smtClean="0"/>
              <a:t> </a:t>
            </a:r>
            <a:r>
              <a:rPr lang="it-IT" sz="2000" dirty="0" err="1" smtClean="0"/>
              <a:t>of</a:t>
            </a:r>
            <a:r>
              <a:rPr lang="it-IT" sz="2000" dirty="0" smtClean="0"/>
              <a:t> </a:t>
            </a:r>
            <a:r>
              <a:rPr lang="it-IT" sz="2000" dirty="0" err="1" smtClean="0"/>
              <a:t>resources</a:t>
            </a:r>
            <a:r>
              <a:rPr lang="it-IT" sz="2000" dirty="0" smtClean="0"/>
              <a:t>.</a:t>
            </a:r>
            <a:endParaRPr lang="en-US" sz="200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err="1" smtClean="0"/>
              <a:t>Type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Question</a:t>
            </a:r>
            <a:r>
              <a:rPr lang="it-IT" dirty="0" err="1" smtClean="0"/>
              <a:t>s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953662" y="2285992"/>
            <a:ext cx="5451483" cy="395128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1. </a:t>
            </a:r>
            <a:r>
              <a:rPr lang="en-US" dirty="0" smtClean="0"/>
              <a:t> </a:t>
            </a:r>
            <a:r>
              <a:rPr lang="en-US" dirty="0" smtClean="0"/>
              <a:t>Was the budget adequate? Was the spending commensurate with the delivery of activities and achieving results?</a:t>
            </a:r>
          </a:p>
          <a:p>
            <a:pPr>
              <a:buNone/>
            </a:pPr>
            <a:r>
              <a:rPr lang="en-US" dirty="0" smtClean="0"/>
              <a:t>2</a:t>
            </a:r>
            <a:r>
              <a:rPr lang="en-US" dirty="0" smtClean="0"/>
              <a:t>. </a:t>
            </a:r>
            <a:r>
              <a:rPr lang="en-US" dirty="0" smtClean="0"/>
              <a:t>Were the human, financial, material resources adequate in terms of quality and quantity to achieve the </a:t>
            </a:r>
            <a:r>
              <a:rPr lang="en-US" dirty="0" smtClean="0"/>
              <a:t>project </a:t>
            </a:r>
            <a:r>
              <a:rPr lang="it-IT" dirty="0" err="1" smtClean="0"/>
              <a:t>results</a:t>
            </a:r>
            <a:r>
              <a:rPr lang="it-IT" dirty="0" smtClean="0"/>
              <a:t>?</a:t>
            </a:r>
          </a:p>
          <a:p>
            <a:pPr>
              <a:buNone/>
            </a:pPr>
            <a:r>
              <a:rPr lang="en-US" dirty="0" smtClean="0"/>
              <a:t>3. To </a:t>
            </a:r>
            <a:r>
              <a:rPr lang="en-US" dirty="0" smtClean="0"/>
              <a:t>what extent were costs of the project justified by the benefits in comparison with similar projects or </a:t>
            </a:r>
            <a:r>
              <a:rPr lang="en-US" dirty="0" smtClean="0"/>
              <a:t>known </a:t>
            </a:r>
            <a:r>
              <a:rPr lang="it-IT" dirty="0" smtClean="0"/>
              <a:t>alternative </a:t>
            </a:r>
            <a:r>
              <a:rPr lang="it-IT" dirty="0" err="1" smtClean="0"/>
              <a:t>approaches</a:t>
            </a:r>
            <a:r>
              <a:rPr lang="it-IT" dirty="0" smtClean="0"/>
              <a:t>?</a:t>
            </a:r>
            <a:endParaRPr lang="it-IT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Sustainibility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Definition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3458362" cy="3951288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b="1" dirty="0" err="1" smtClean="0"/>
              <a:t>OCSE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 smtClean="0"/>
              <a:t>Will </a:t>
            </a:r>
            <a:r>
              <a:rPr lang="en-US" dirty="0" smtClean="0"/>
              <a:t>the  </a:t>
            </a:r>
            <a:r>
              <a:rPr lang="en-US" dirty="0" smtClean="0"/>
              <a:t>political, institutional, managerial, and </a:t>
            </a:r>
            <a:r>
              <a:rPr lang="en-US" dirty="0" smtClean="0"/>
              <a:t>technical, change </a:t>
            </a:r>
            <a:r>
              <a:rPr lang="en-US" dirty="0" smtClean="0"/>
              <a:t>last beyond </a:t>
            </a:r>
            <a:r>
              <a:rPr lang="en-US" dirty="0" smtClean="0"/>
              <a:t>the initiative</a:t>
            </a:r>
            <a:endParaRPr lang="en-US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err="1" smtClean="0"/>
              <a:t>Type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Question</a:t>
            </a:r>
            <a:r>
              <a:rPr lang="it-IT" dirty="0" err="1" smtClean="0"/>
              <a:t>s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953662" y="2285992"/>
            <a:ext cx="5451483" cy="3951288"/>
          </a:xfrm>
        </p:spPr>
        <p:txBody>
          <a:bodyPr/>
          <a:lstStyle/>
          <a:p>
            <a:r>
              <a:rPr lang="en-US" dirty="0" smtClean="0"/>
              <a:t>1. Are the results likely to be sustained in the future?</a:t>
            </a:r>
          </a:p>
          <a:p>
            <a:r>
              <a:rPr lang="en-US" dirty="0" smtClean="0"/>
              <a:t>2. Did national/regional/local authorities, civil society take ownership of the results of the project? 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 smtClean="0"/>
              <a:t>. </a:t>
            </a:r>
            <a:r>
              <a:rPr lang="en-US" dirty="0" smtClean="0"/>
              <a:t>Are changes in attitudes, </a:t>
            </a:r>
            <a:r>
              <a:rPr lang="en-US" dirty="0" err="1" smtClean="0"/>
              <a:t>behaviour</a:t>
            </a:r>
            <a:r>
              <a:rPr lang="en-US" dirty="0" smtClean="0"/>
              <a:t> patterns and institutional arrangements likely to last once the project </a:t>
            </a:r>
            <a:r>
              <a:rPr lang="en-US" dirty="0" smtClean="0"/>
              <a:t>is </a:t>
            </a:r>
            <a:r>
              <a:rPr lang="it-IT" dirty="0" err="1" smtClean="0"/>
              <a:t>closed</a:t>
            </a:r>
            <a:r>
              <a:rPr lang="it-IT" dirty="0" smtClean="0"/>
              <a:t>?</a:t>
            </a:r>
          </a:p>
          <a:p>
            <a:endParaRPr lang="it-IT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Impact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Definition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3458362" cy="3951288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b="1" dirty="0" err="1" smtClean="0"/>
              <a:t>OCSE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 smtClean="0"/>
              <a:t>Did the project bring real change </a:t>
            </a:r>
            <a:r>
              <a:rPr lang="it-IT" dirty="0" err="1" smtClean="0"/>
              <a:t>objective</a:t>
            </a:r>
            <a:r>
              <a:rPr lang="it-IT" dirty="0" smtClean="0"/>
              <a:t>/</a:t>
            </a:r>
            <a:r>
              <a:rPr lang="it-IT" dirty="0" err="1" smtClean="0"/>
              <a:t>outcome</a:t>
            </a:r>
            <a:endParaRPr lang="en-US" dirty="0" smtClean="0"/>
          </a:p>
          <a:p>
            <a:r>
              <a:rPr lang="en-US" b="1" dirty="0" smtClean="0"/>
              <a:t>European </a:t>
            </a:r>
            <a:r>
              <a:rPr lang="en-US" b="1" dirty="0" err="1" smtClean="0"/>
              <a:t>Commission</a:t>
            </a:r>
            <a:r>
              <a:rPr lang="en-US" dirty="0" err="1" smtClean="0"/>
              <a:t>:</a:t>
            </a:r>
            <a:r>
              <a:rPr lang="en-US" dirty="0" err="1" smtClean="0"/>
              <a:t>The</a:t>
            </a:r>
            <a:r>
              <a:rPr lang="en-US" dirty="0" smtClean="0"/>
              <a:t> change that can be credibly attributed to an intervention.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err="1" smtClean="0"/>
              <a:t>Type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Question</a:t>
            </a:r>
            <a:r>
              <a:rPr lang="it-IT" dirty="0" err="1" smtClean="0"/>
              <a:t>s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739348" y="2285992"/>
            <a:ext cx="5451483" cy="395128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1. To what extent was the project objective achieved? How did the results influence the indirect beneficiaries?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2</a:t>
            </a:r>
            <a:r>
              <a:rPr lang="en-US" dirty="0" smtClean="0"/>
              <a:t>. </a:t>
            </a:r>
            <a:r>
              <a:rPr lang="en-US" dirty="0" smtClean="0"/>
              <a:t>Did the project produce unintended effects? Why did these unintended results (positive or negative) happen?</a:t>
            </a:r>
          </a:p>
          <a:p>
            <a:pPr>
              <a:buNone/>
            </a:pPr>
            <a:r>
              <a:rPr lang="en-US" dirty="0" smtClean="0"/>
              <a:t>3. </a:t>
            </a:r>
            <a:r>
              <a:rPr lang="en-US" dirty="0" smtClean="0"/>
              <a:t>What was the influence of external factors (negative, positive, little/no influence) such as changes in policy legislation</a:t>
            </a:r>
            <a:r>
              <a:rPr lang="en-US" dirty="0" smtClean="0"/>
              <a:t>, general </a:t>
            </a:r>
            <a:r>
              <a:rPr lang="en-US" dirty="0" smtClean="0"/>
              <a:t>economic and financial conditions?</a:t>
            </a:r>
          </a:p>
          <a:p>
            <a:pPr>
              <a:buNone/>
            </a:pPr>
            <a:endParaRPr lang="it-IT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Example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5244312" cy="4691063"/>
          </a:xfrm>
        </p:spPr>
        <p:txBody>
          <a:bodyPr/>
          <a:lstStyle/>
          <a:p>
            <a:r>
              <a:rPr lang="en-US" sz="2000" b="1" dirty="0" smtClean="0"/>
              <a:t>Effectiveness</a:t>
            </a:r>
            <a:r>
              <a:rPr lang="en-US" sz="2000" dirty="0" smtClean="0"/>
              <a:t>: Does the new project (road) produce the positive result (objective) of a better accessibility? </a:t>
            </a:r>
          </a:p>
          <a:p>
            <a:r>
              <a:rPr lang="en-US" sz="2000" i="1" dirty="0" smtClean="0"/>
              <a:t>Yes, now 10.000 people more can get the island saving 2 hours and 3 millions of </a:t>
            </a:r>
            <a:r>
              <a:rPr lang="en-US" sz="2000" i="1" dirty="0" err="1" smtClean="0"/>
              <a:t>euros</a:t>
            </a:r>
            <a:endParaRPr lang="en-US" sz="2000" i="1" dirty="0" smtClean="0"/>
          </a:p>
          <a:p>
            <a:r>
              <a:rPr lang="en-US" sz="2000" b="1" dirty="0" smtClean="0"/>
              <a:t>Efficiency:</a:t>
            </a:r>
            <a:r>
              <a:rPr lang="en-US" sz="2000" dirty="0" smtClean="0"/>
              <a:t>  was it the cheapest solution?</a:t>
            </a:r>
            <a:endParaRPr lang="en-US" sz="2000" dirty="0" smtClean="0"/>
          </a:p>
          <a:p>
            <a:r>
              <a:rPr lang="en-US" sz="2000" i="1" dirty="0" smtClean="0"/>
              <a:t>No a ferry boat would have been cheaper</a:t>
            </a:r>
            <a:endParaRPr lang="en-US" sz="2000" i="1" dirty="0" smtClean="0"/>
          </a:p>
          <a:p>
            <a:r>
              <a:rPr lang="en-US" sz="2000" b="1" dirty="0" smtClean="0"/>
              <a:t>Sustainability:</a:t>
            </a:r>
            <a:r>
              <a:rPr lang="en-US" sz="2000" dirty="0" smtClean="0"/>
              <a:t> will the result last?</a:t>
            </a:r>
          </a:p>
          <a:p>
            <a:r>
              <a:rPr lang="en-US" sz="2000" i="1" dirty="0" smtClean="0"/>
              <a:t>Yes</a:t>
            </a:r>
          </a:p>
          <a:p>
            <a:r>
              <a:rPr lang="en-US" sz="2000" b="1" dirty="0" smtClean="0"/>
              <a:t>Impact:  </a:t>
            </a:r>
            <a:r>
              <a:rPr lang="en-US" sz="2000" dirty="0" smtClean="0"/>
              <a:t>Are the effect directly connect?</a:t>
            </a:r>
          </a:p>
          <a:p>
            <a:r>
              <a:rPr lang="en-US" sz="2000" i="1" dirty="0" smtClean="0"/>
              <a:t>Yes</a:t>
            </a:r>
          </a:p>
          <a:p>
            <a:r>
              <a:rPr lang="en-US" sz="2000" dirty="0" smtClean="0"/>
              <a:t> </a:t>
            </a:r>
            <a:endParaRPr lang="en-US" sz="2000" dirty="0"/>
          </a:p>
        </p:txBody>
      </p:sp>
      <p:pic>
        <p:nvPicPr>
          <p:cNvPr id="1030" name="Picture 6" descr="http://www.undiscoveredscotland.co.uk/usscotfax/travel/images/roads-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8240" y="1785926"/>
            <a:ext cx="2643176" cy="3219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THE </a:t>
            </a:r>
            <a:r>
              <a:rPr lang="it-IT" dirty="0" err="1" smtClean="0">
                <a:solidFill>
                  <a:srgbClr val="FF0000"/>
                </a:solidFill>
              </a:rPr>
              <a:t>ANALYSIS</a:t>
            </a:r>
            <a:endParaRPr lang="it-IT" dirty="0">
              <a:solidFill>
                <a:srgbClr val="FF0000"/>
              </a:solidFill>
            </a:endParaRPr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</p:nvPr>
        </p:nvGraphicFramePr>
        <p:xfrm>
          <a:off x="1055688" y="1962150"/>
          <a:ext cx="8443912" cy="4084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Work out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1055688" y="1962150"/>
          <a:ext cx="8443912" cy="3878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2156"/>
                <a:gridCol w="6331756"/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Answers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Objectives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of</a:t>
                      </a:r>
                      <a:r>
                        <a:rPr lang="it-IT" dirty="0" smtClean="0"/>
                        <a:t> the project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Output </a:t>
                      </a:r>
                      <a:r>
                        <a:rPr lang="it-IT" dirty="0" err="1" smtClean="0"/>
                        <a:t>of</a:t>
                      </a:r>
                      <a:r>
                        <a:rPr lang="it-IT" dirty="0" smtClean="0"/>
                        <a:t> the project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673106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Outcome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of</a:t>
                      </a:r>
                      <a:r>
                        <a:rPr lang="it-IT" dirty="0" smtClean="0"/>
                        <a:t> the project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How</a:t>
                      </a:r>
                      <a:r>
                        <a:rPr lang="it-IT" dirty="0" smtClean="0"/>
                        <a:t> can </a:t>
                      </a:r>
                      <a:r>
                        <a:rPr lang="it-IT" dirty="0" err="1" smtClean="0"/>
                        <a:t>you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measure</a:t>
                      </a:r>
                      <a:r>
                        <a:rPr lang="it-IT" dirty="0" smtClean="0"/>
                        <a:t> the </a:t>
                      </a:r>
                      <a:r>
                        <a:rPr lang="it-IT" dirty="0" err="1" smtClean="0"/>
                        <a:t>efficiency</a:t>
                      </a:r>
                      <a:r>
                        <a:rPr lang="it-IT" dirty="0" smtClean="0"/>
                        <a:t>?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.. And the </a:t>
                      </a:r>
                      <a:r>
                        <a:rPr lang="it-IT" dirty="0" err="1" smtClean="0"/>
                        <a:t>sustainibility</a:t>
                      </a:r>
                      <a:r>
                        <a:rPr lang="it-IT" dirty="0" smtClean="0"/>
                        <a:t>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smtClean="0">
                <a:solidFill>
                  <a:srgbClr val="FF0000"/>
                </a:solidFill>
                <a:latin typeface="Georgia" pitchFamily="18" charset="0"/>
              </a:rPr>
              <a:t>See you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b="1" dirty="0" smtClean="0">
                <a:solidFill>
                  <a:srgbClr val="00B0F0"/>
                </a:solidFill>
                <a:latin typeface="Georgia" pitchFamily="18" charset="0"/>
              </a:rPr>
              <a:t>www.t33.it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a.valenza@t33.it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2058</TotalTime>
  <Words>498</Words>
  <Application>Microsoft Office PowerPoint</Application>
  <PresentationFormat>Personalizzato</PresentationFormat>
  <Paragraphs>77</Paragraphs>
  <Slides>10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Diapositiva 1</vt:lpstr>
      <vt:lpstr>Agenda</vt:lpstr>
      <vt:lpstr>Efficiency, Impact and sustainibility in the evalaution Process</vt:lpstr>
      <vt:lpstr>Efficiency</vt:lpstr>
      <vt:lpstr>Sustainibility</vt:lpstr>
      <vt:lpstr>Impact</vt:lpstr>
      <vt:lpstr>Example</vt:lpstr>
      <vt:lpstr>THE ANALYSIS</vt:lpstr>
      <vt:lpstr>Work out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alessandro</cp:lastModifiedBy>
  <cp:revision>504</cp:revision>
  <dcterms:modified xsi:type="dcterms:W3CDTF">2013-01-11T12:32:28Z</dcterms:modified>
</cp:coreProperties>
</file>