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5" r:id="rId6"/>
    <p:sldId id="260" r:id="rId7"/>
    <p:sldId id="261" r:id="rId8"/>
    <p:sldId id="262" r:id="rId9"/>
    <p:sldId id="263" r:id="rId10"/>
    <p:sldId id="264" r:id="rId11"/>
    <p:sldId id="267" r:id="rId12"/>
    <p:sldId id="270" r:id="rId13"/>
    <p:sldId id="26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80"/>
    <a:srgbClr val="800000"/>
    <a:srgbClr val="4DF7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-195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F05E08-A53C-8849-AC6A-713B07DE53B5}" type="doc">
      <dgm:prSet loTypeId="urn:microsoft.com/office/officeart/2005/8/layout/hierarchy3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A993016E-DD40-C94A-95C0-1AD149D3D3F0}">
      <dgm:prSet phldrT="[Testo]"/>
      <dgm:spPr/>
      <dgm:t>
        <a:bodyPr/>
        <a:lstStyle/>
        <a:p>
          <a:r>
            <a:rPr lang="it-IT" dirty="0" smtClean="0">
              <a:solidFill>
                <a:srgbClr val="3366FF"/>
              </a:solidFill>
            </a:rPr>
            <a:t>Paesi in Via di Sviluppo</a:t>
          </a:r>
          <a:endParaRPr lang="it-IT" dirty="0">
            <a:solidFill>
              <a:srgbClr val="3366FF"/>
            </a:solidFill>
          </a:endParaRPr>
        </a:p>
      </dgm:t>
    </dgm:pt>
    <dgm:pt modelId="{C35B76F6-B6E4-6247-9F3F-A2B396A73E41}" type="parTrans" cxnId="{F5208044-2052-A14D-B6A4-C419485869DF}">
      <dgm:prSet/>
      <dgm:spPr/>
      <dgm:t>
        <a:bodyPr/>
        <a:lstStyle/>
        <a:p>
          <a:endParaRPr lang="it-IT"/>
        </a:p>
      </dgm:t>
    </dgm:pt>
    <dgm:pt modelId="{AFC84DF0-1B2C-334A-827F-E61E3182162E}" type="sibTrans" cxnId="{F5208044-2052-A14D-B6A4-C419485869DF}">
      <dgm:prSet/>
      <dgm:spPr/>
      <dgm:t>
        <a:bodyPr/>
        <a:lstStyle/>
        <a:p>
          <a:endParaRPr lang="it-IT"/>
        </a:p>
      </dgm:t>
    </dgm:pt>
    <dgm:pt modelId="{ECB3596D-E3FB-674E-B5A2-8B55E7013683}">
      <dgm:prSet phldrT="[Testo]"/>
      <dgm:spPr/>
      <dgm:t>
        <a:bodyPr/>
        <a:lstStyle/>
        <a:p>
          <a:r>
            <a:rPr lang="it-IT" dirty="0" smtClean="0"/>
            <a:t>Africa Sub-Sahariana e Sud Asiatico</a:t>
          </a:r>
          <a:endParaRPr lang="it-IT" dirty="0"/>
        </a:p>
      </dgm:t>
    </dgm:pt>
    <dgm:pt modelId="{C6C3BD1F-C1D3-FE44-9DFE-F3DBF636D23A}" type="parTrans" cxnId="{E5ADDBA8-E167-CB42-8850-A69CEC3FBE99}">
      <dgm:prSet/>
      <dgm:spPr/>
      <dgm:t>
        <a:bodyPr/>
        <a:lstStyle/>
        <a:p>
          <a:endParaRPr lang="it-IT"/>
        </a:p>
      </dgm:t>
    </dgm:pt>
    <dgm:pt modelId="{2CD330FD-7A32-CB46-B8AD-A0A5C551ABD8}" type="sibTrans" cxnId="{E5ADDBA8-E167-CB42-8850-A69CEC3FBE99}">
      <dgm:prSet/>
      <dgm:spPr/>
      <dgm:t>
        <a:bodyPr/>
        <a:lstStyle/>
        <a:p>
          <a:endParaRPr lang="it-IT"/>
        </a:p>
      </dgm:t>
    </dgm:pt>
    <dgm:pt modelId="{057D3496-1BD2-AF4B-AD21-8833D88FDEC4}">
      <dgm:prSet phldrT="[Testo]"/>
      <dgm:spPr/>
      <dgm:t>
        <a:bodyPr/>
        <a:lstStyle/>
        <a:p>
          <a:r>
            <a:rPr lang="it-IT" dirty="0" smtClean="0"/>
            <a:t>Spreco Pro Capite tra 6 e 11kg/anno</a:t>
          </a:r>
          <a:endParaRPr lang="it-IT" dirty="0"/>
        </a:p>
      </dgm:t>
    </dgm:pt>
    <dgm:pt modelId="{4A509F25-D615-E040-878E-3D80904C9A8A}" type="parTrans" cxnId="{89B0BAE6-4164-CD42-B78B-680A1D6223B3}">
      <dgm:prSet/>
      <dgm:spPr/>
      <dgm:t>
        <a:bodyPr/>
        <a:lstStyle/>
        <a:p>
          <a:endParaRPr lang="it-IT"/>
        </a:p>
      </dgm:t>
    </dgm:pt>
    <dgm:pt modelId="{81CF0016-79CF-154B-859A-62929DF92A21}" type="sibTrans" cxnId="{89B0BAE6-4164-CD42-B78B-680A1D6223B3}">
      <dgm:prSet/>
      <dgm:spPr/>
      <dgm:t>
        <a:bodyPr/>
        <a:lstStyle/>
        <a:p>
          <a:endParaRPr lang="it-IT"/>
        </a:p>
      </dgm:t>
    </dgm:pt>
    <dgm:pt modelId="{BE88EF8C-6A95-784F-B5FE-26E75622F40F}">
      <dgm:prSet phldrT="[Testo]"/>
      <dgm:spPr/>
      <dgm:t>
        <a:bodyPr/>
        <a:lstStyle/>
        <a:p>
          <a:r>
            <a:rPr lang="it-IT" dirty="0" smtClean="0">
              <a:solidFill>
                <a:srgbClr val="3366FF"/>
              </a:solidFill>
            </a:rPr>
            <a:t>Paesi Industrializzati</a:t>
          </a:r>
          <a:endParaRPr lang="it-IT" dirty="0">
            <a:solidFill>
              <a:srgbClr val="3366FF"/>
            </a:solidFill>
          </a:endParaRPr>
        </a:p>
      </dgm:t>
    </dgm:pt>
    <dgm:pt modelId="{D28932BB-8D3A-254C-AD87-4EFCD7137AC7}" type="parTrans" cxnId="{011693F0-CAE8-0549-9707-3893C52F26A8}">
      <dgm:prSet/>
      <dgm:spPr/>
      <dgm:t>
        <a:bodyPr/>
        <a:lstStyle/>
        <a:p>
          <a:endParaRPr lang="it-IT"/>
        </a:p>
      </dgm:t>
    </dgm:pt>
    <dgm:pt modelId="{6139BFBE-93ED-5B42-A9A9-389565D5A70A}" type="sibTrans" cxnId="{011693F0-CAE8-0549-9707-3893C52F26A8}">
      <dgm:prSet/>
      <dgm:spPr/>
      <dgm:t>
        <a:bodyPr/>
        <a:lstStyle/>
        <a:p>
          <a:endParaRPr lang="it-IT"/>
        </a:p>
      </dgm:t>
    </dgm:pt>
    <dgm:pt modelId="{D7E31252-04A1-8644-92A5-0E85B7DDE798}">
      <dgm:prSet phldrT="[Testo]"/>
      <dgm:spPr/>
      <dgm:t>
        <a:bodyPr/>
        <a:lstStyle/>
        <a:p>
          <a:r>
            <a:rPr lang="it-IT" dirty="0" smtClean="0"/>
            <a:t>Europa e Nord America </a:t>
          </a:r>
          <a:endParaRPr lang="it-IT" dirty="0"/>
        </a:p>
      </dgm:t>
    </dgm:pt>
    <dgm:pt modelId="{FF3CAC75-CD6D-0542-8B79-180EDE782DDC}" type="parTrans" cxnId="{8E5D1CDA-E737-904A-8617-52197FC8AAEA}">
      <dgm:prSet/>
      <dgm:spPr/>
      <dgm:t>
        <a:bodyPr/>
        <a:lstStyle/>
        <a:p>
          <a:endParaRPr lang="it-IT"/>
        </a:p>
      </dgm:t>
    </dgm:pt>
    <dgm:pt modelId="{0DBED74A-C6C7-994D-B079-B8ECBDC32EA8}" type="sibTrans" cxnId="{8E5D1CDA-E737-904A-8617-52197FC8AAEA}">
      <dgm:prSet/>
      <dgm:spPr/>
      <dgm:t>
        <a:bodyPr/>
        <a:lstStyle/>
        <a:p>
          <a:endParaRPr lang="it-IT"/>
        </a:p>
      </dgm:t>
    </dgm:pt>
    <dgm:pt modelId="{BB972B93-FBC8-6E4B-9434-5EEBC3E041E0}">
      <dgm:prSet phldrT="[Testo]"/>
      <dgm:spPr/>
      <dgm:t>
        <a:bodyPr/>
        <a:lstStyle/>
        <a:p>
          <a:r>
            <a:rPr lang="it-IT" dirty="0" smtClean="0"/>
            <a:t>Spreco Pro Capite tra 95- 115kg/anno</a:t>
          </a:r>
          <a:endParaRPr lang="it-IT" dirty="0"/>
        </a:p>
      </dgm:t>
    </dgm:pt>
    <dgm:pt modelId="{01CA205F-A94E-D345-9652-62C525F843E2}" type="parTrans" cxnId="{5ABE0491-951C-EB4A-AAAE-336EEC47D614}">
      <dgm:prSet/>
      <dgm:spPr/>
      <dgm:t>
        <a:bodyPr/>
        <a:lstStyle/>
        <a:p>
          <a:endParaRPr lang="it-IT"/>
        </a:p>
      </dgm:t>
    </dgm:pt>
    <dgm:pt modelId="{18D88DA2-87FD-0B47-A465-437803A82216}" type="sibTrans" cxnId="{5ABE0491-951C-EB4A-AAAE-336EEC47D614}">
      <dgm:prSet/>
      <dgm:spPr/>
      <dgm:t>
        <a:bodyPr/>
        <a:lstStyle/>
        <a:p>
          <a:endParaRPr lang="it-IT"/>
        </a:p>
      </dgm:t>
    </dgm:pt>
    <dgm:pt modelId="{CB791D24-99F2-EF46-87FF-E572629393CF}" type="pres">
      <dgm:prSet presAssocID="{2BF05E08-A53C-8849-AC6A-713B07DE53B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it-IT"/>
        </a:p>
      </dgm:t>
    </dgm:pt>
    <dgm:pt modelId="{44291A8A-8140-C345-89E0-BDE6DFEF8EF2}" type="pres">
      <dgm:prSet presAssocID="{A993016E-DD40-C94A-95C0-1AD149D3D3F0}" presName="root" presStyleCnt="0"/>
      <dgm:spPr/>
    </dgm:pt>
    <dgm:pt modelId="{60BE271A-EB78-5246-B658-6CF51ACB0688}" type="pres">
      <dgm:prSet presAssocID="{A993016E-DD40-C94A-95C0-1AD149D3D3F0}" presName="rootComposite" presStyleCnt="0"/>
      <dgm:spPr/>
    </dgm:pt>
    <dgm:pt modelId="{2704D47E-1431-5748-8C34-39E81851E5B7}" type="pres">
      <dgm:prSet presAssocID="{A993016E-DD40-C94A-95C0-1AD149D3D3F0}" presName="rootText" presStyleLbl="node1" presStyleIdx="0" presStyleCnt="2"/>
      <dgm:spPr/>
      <dgm:t>
        <a:bodyPr/>
        <a:lstStyle/>
        <a:p>
          <a:endParaRPr lang="it-IT"/>
        </a:p>
      </dgm:t>
    </dgm:pt>
    <dgm:pt modelId="{2CF39168-2068-9C41-BA59-6CA58C32F1D8}" type="pres">
      <dgm:prSet presAssocID="{A993016E-DD40-C94A-95C0-1AD149D3D3F0}" presName="rootConnector" presStyleLbl="node1" presStyleIdx="0" presStyleCnt="2"/>
      <dgm:spPr/>
      <dgm:t>
        <a:bodyPr/>
        <a:lstStyle/>
        <a:p>
          <a:endParaRPr lang="it-IT"/>
        </a:p>
      </dgm:t>
    </dgm:pt>
    <dgm:pt modelId="{1A7DD5AE-AAAD-6E4E-9E91-72AD7826902A}" type="pres">
      <dgm:prSet presAssocID="{A993016E-DD40-C94A-95C0-1AD149D3D3F0}" presName="childShape" presStyleCnt="0"/>
      <dgm:spPr/>
    </dgm:pt>
    <dgm:pt modelId="{AA1F6EDC-15B3-6C40-A272-E81C5EC7C5E2}" type="pres">
      <dgm:prSet presAssocID="{C6C3BD1F-C1D3-FE44-9DFE-F3DBF636D23A}" presName="Name13" presStyleLbl="parChTrans1D2" presStyleIdx="0" presStyleCnt="4"/>
      <dgm:spPr/>
      <dgm:t>
        <a:bodyPr/>
        <a:lstStyle/>
        <a:p>
          <a:endParaRPr lang="it-IT"/>
        </a:p>
      </dgm:t>
    </dgm:pt>
    <dgm:pt modelId="{89971320-01AE-0644-9294-4EFF33D272A3}" type="pres">
      <dgm:prSet presAssocID="{ECB3596D-E3FB-674E-B5A2-8B55E7013683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93CA102-5A86-4840-89BC-A9234548D784}" type="pres">
      <dgm:prSet presAssocID="{4A509F25-D615-E040-878E-3D80904C9A8A}" presName="Name13" presStyleLbl="parChTrans1D2" presStyleIdx="1" presStyleCnt="4"/>
      <dgm:spPr/>
      <dgm:t>
        <a:bodyPr/>
        <a:lstStyle/>
        <a:p>
          <a:endParaRPr lang="it-IT"/>
        </a:p>
      </dgm:t>
    </dgm:pt>
    <dgm:pt modelId="{24624486-64BF-8E4A-9DA4-49DEF3AE4968}" type="pres">
      <dgm:prSet presAssocID="{057D3496-1BD2-AF4B-AD21-8833D88FDEC4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ADE55FF-1044-BA40-99FD-BDDEFEDE9033}" type="pres">
      <dgm:prSet presAssocID="{BE88EF8C-6A95-784F-B5FE-26E75622F40F}" presName="root" presStyleCnt="0"/>
      <dgm:spPr/>
    </dgm:pt>
    <dgm:pt modelId="{0F5446E9-664B-6F45-912C-6447A3B59132}" type="pres">
      <dgm:prSet presAssocID="{BE88EF8C-6A95-784F-B5FE-26E75622F40F}" presName="rootComposite" presStyleCnt="0"/>
      <dgm:spPr/>
    </dgm:pt>
    <dgm:pt modelId="{31F90F5E-AE69-2347-87E2-54CC8DA190FC}" type="pres">
      <dgm:prSet presAssocID="{BE88EF8C-6A95-784F-B5FE-26E75622F40F}" presName="rootText" presStyleLbl="node1" presStyleIdx="1" presStyleCnt="2" custLinFactNeighborX="-3161" custLinFactNeighborY="-199"/>
      <dgm:spPr/>
      <dgm:t>
        <a:bodyPr/>
        <a:lstStyle/>
        <a:p>
          <a:endParaRPr lang="it-IT"/>
        </a:p>
      </dgm:t>
    </dgm:pt>
    <dgm:pt modelId="{DA9EF761-ABC2-DF46-9AA3-E8BA1AB1EB8D}" type="pres">
      <dgm:prSet presAssocID="{BE88EF8C-6A95-784F-B5FE-26E75622F40F}" presName="rootConnector" presStyleLbl="node1" presStyleIdx="1" presStyleCnt="2"/>
      <dgm:spPr/>
      <dgm:t>
        <a:bodyPr/>
        <a:lstStyle/>
        <a:p>
          <a:endParaRPr lang="it-IT"/>
        </a:p>
      </dgm:t>
    </dgm:pt>
    <dgm:pt modelId="{469AF77B-1F9E-4848-8633-73C097571A4F}" type="pres">
      <dgm:prSet presAssocID="{BE88EF8C-6A95-784F-B5FE-26E75622F40F}" presName="childShape" presStyleCnt="0"/>
      <dgm:spPr/>
    </dgm:pt>
    <dgm:pt modelId="{8F6C4CEF-F659-B247-8264-0B9E0E3459EE}" type="pres">
      <dgm:prSet presAssocID="{FF3CAC75-CD6D-0542-8B79-180EDE782DDC}" presName="Name13" presStyleLbl="parChTrans1D2" presStyleIdx="2" presStyleCnt="4"/>
      <dgm:spPr/>
      <dgm:t>
        <a:bodyPr/>
        <a:lstStyle/>
        <a:p>
          <a:endParaRPr lang="it-IT"/>
        </a:p>
      </dgm:t>
    </dgm:pt>
    <dgm:pt modelId="{BD45F671-C24D-7E4D-A6BF-A1E7597DB058}" type="pres">
      <dgm:prSet presAssocID="{D7E31252-04A1-8644-92A5-0E85B7DDE798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7455812-EF8E-1345-8223-6F2EAE90523B}" type="pres">
      <dgm:prSet presAssocID="{01CA205F-A94E-D345-9652-62C525F843E2}" presName="Name13" presStyleLbl="parChTrans1D2" presStyleIdx="3" presStyleCnt="4"/>
      <dgm:spPr/>
      <dgm:t>
        <a:bodyPr/>
        <a:lstStyle/>
        <a:p>
          <a:endParaRPr lang="it-IT"/>
        </a:p>
      </dgm:t>
    </dgm:pt>
    <dgm:pt modelId="{42216886-C933-AD4A-B6CE-3E6544A9708A}" type="pres">
      <dgm:prSet presAssocID="{BB972B93-FBC8-6E4B-9434-5EEBC3E041E0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8E5D1CDA-E737-904A-8617-52197FC8AAEA}" srcId="{BE88EF8C-6A95-784F-B5FE-26E75622F40F}" destId="{D7E31252-04A1-8644-92A5-0E85B7DDE798}" srcOrd="0" destOrd="0" parTransId="{FF3CAC75-CD6D-0542-8B79-180EDE782DDC}" sibTransId="{0DBED74A-C6C7-994D-B079-B8ECBDC32EA8}"/>
    <dgm:cxn modelId="{F5208044-2052-A14D-B6A4-C419485869DF}" srcId="{2BF05E08-A53C-8849-AC6A-713B07DE53B5}" destId="{A993016E-DD40-C94A-95C0-1AD149D3D3F0}" srcOrd="0" destOrd="0" parTransId="{C35B76F6-B6E4-6247-9F3F-A2B396A73E41}" sibTransId="{AFC84DF0-1B2C-334A-827F-E61E3182162E}"/>
    <dgm:cxn modelId="{EE8B2FF1-A373-3A46-BE53-065BA523D7DC}" type="presOf" srcId="{C6C3BD1F-C1D3-FE44-9DFE-F3DBF636D23A}" destId="{AA1F6EDC-15B3-6C40-A272-E81C5EC7C5E2}" srcOrd="0" destOrd="0" presId="urn:microsoft.com/office/officeart/2005/8/layout/hierarchy3"/>
    <dgm:cxn modelId="{5ABE0491-951C-EB4A-AAAE-336EEC47D614}" srcId="{BE88EF8C-6A95-784F-B5FE-26E75622F40F}" destId="{BB972B93-FBC8-6E4B-9434-5EEBC3E041E0}" srcOrd="1" destOrd="0" parTransId="{01CA205F-A94E-D345-9652-62C525F843E2}" sibTransId="{18D88DA2-87FD-0B47-A465-437803A82216}"/>
    <dgm:cxn modelId="{06A3EE87-F228-B040-BBB7-2BD9050235E3}" type="presOf" srcId="{057D3496-1BD2-AF4B-AD21-8833D88FDEC4}" destId="{24624486-64BF-8E4A-9DA4-49DEF3AE4968}" srcOrd="0" destOrd="0" presId="urn:microsoft.com/office/officeart/2005/8/layout/hierarchy3"/>
    <dgm:cxn modelId="{E5ADDBA8-E167-CB42-8850-A69CEC3FBE99}" srcId="{A993016E-DD40-C94A-95C0-1AD149D3D3F0}" destId="{ECB3596D-E3FB-674E-B5A2-8B55E7013683}" srcOrd="0" destOrd="0" parTransId="{C6C3BD1F-C1D3-FE44-9DFE-F3DBF636D23A}" sibTransId="{2CD330FD-7A32-CB46-B8AD-A0A5C551ABD8}"/>
    <dgm:cxn modelId="{4A838860-5AD5-264B-8BA1-EFA7802CE613}" type="presOf" srcId="{BE88EF8C-6A95-784F-B5FE-26E75622F40F}" destId="{DA9EF761-ABC2-DF46-9AA3-E8BA1AB1EB8D}" srcOrd="1" destOrd="0" presId="urn:microsoft.com/office/officeart/2005/8/layout/hierarchy3"/>
    <dgm:cxn modelId="{D3F9BA04-BAD3-1348-A651-42A1C49601A5}" type="presOf" srcId="{BE88EF8C-6A95-784F-B5FE-26E75622F40F}" destId="{31F90F5E-AE69-2347-87E2-54CC8DA190FC}" srcOrd="0" destOrd="0" presId="urn:microsoft.com/office/officeart/2005/8/layout/hierarchy3"/>
    <dgm:cxn modelId="{86B0BB74-D552-7D4C-B56E-838EB4231569}" type="presOf" srcId="{01CA205F-A94E-D345-9652-62C525F843E2}" destId="{57455812-EF8E-1345-8223-6F2EAE90523B}" srcOrd="0" destOrd="0" presId="urn:microsoft.com/office/officeart/2005/8/layout/hierarchy3"/>
    <dgm:cxn modelId="{89B0BAE6-4164-CD42-B78B-680A1D6223B3}" srcId="{A993016E-DD40-C94A-95C0-1AD149D3D3F0}" destId="{057D3496-1BD2-AF4B-AD21-8833D88FDEC4}" srcOrd="1" destOrd="0" parTransId="{4A509F25-D615-E040-878E-3D80904C9A8A}" sibTransId="{81CF0016-79CF-154B-859A-62929DF92A21}"/>
    <dgm:cxn modelId="{D311BEB1-23E0-3E4C-9437-6759E1BB9BD3}" type="presOf" srcId="{ECB3596D-E3FB-674E-B5A2-8B55E7013683}" destId="{89971320-01AE-0644-9294-4EFF33D272A3}" srcOrd="0" destOrd="0" presId="urn:microsoft.com/office/officeart/2005/8/layout/hierarchy3"/>
    <dgm:cxn modelId="{011693F0-CAE8-0549-9707-3893C52F26A8}" srcId="{2BF05E08-A53C-8849-AC6A-713B07DE53B5}" destId="{BE88EF8C-6A95-784F-B5FE-26E75622F40F}" srcOrd="1" destOrd="0" parTransId="{D28932BB-8D3A-254C-AD87-4EFCD7137AC7}" sibTransId="{6139BFBE-93ED-5B42-A9A9-389565D5A70A}"/>
    <dgm:cxn modelId="{80900F4D-E207-AD49-9E6B-55A87AD41BF5}" type="presOf" srcId="{A993016E-DD40-C94A-95C0-1AD149D3D3F0}" destId="{2CF39168-2068-9C41-BA59-6CA58C32F1D8}" srcOrd="1" destOrd="0" presId="urn:microsoft.com/office/officeart/2005/8/layout/hierarchy3"/>
    <dgm:cxn modelId="{ABB397D2-4CAC-2343-9AD2-3FED163A569B}" type="presOf" srcId="{FF3CAC75-CD6D-0542-8B79-180EDE782DDC}" destId="{8F6C4CEF-F659-B247-8264-0B9E0E3459EE}" srcOrd="0" destOrd="0" presId="urn:microsoft.com/office/officeart/2005/8/layout/hierarchy3"/>
    <dgm:cxn modelId="{1FEC2DF2-102A-4B47-A29A-CFF331AF8A46}" type="presOf" srcId="{2BF05E08-A53C-8849-AC6A-713B07DE53B5}" destId="{CB791D24-99F2-EF46-87FF-E572629393CF}" srcOrd="0" destOrd="0" presId="urn:microsoft.com/office/officeart/2005/8/layout/hierarchy3"/>
    <dgm:cxn modelId="{0DD82CB2-0A99-9848-9209-39A51A336AF8}" type="presOf" srcId="{A993016E-DD40-C94A-95C0-1AD149D3D3F0}" destId="{2704D47E-1431-5748-8C34-39E81851E5B7}" srcOrd="0" destOrd="0" presId="urn:microsoft.com/office/officeart/2005/8/layout/hierarchy3"/>
    <dgm:cxn modelId="{F71523BE-9B82-3A41-87C5-A0B971E6C7D4}" type="presOf" srcId="{BB972B93-FBC8-6E4B-9434-5EEBC3E041E0}" destId="{42216886-C933-AD4A-B6CE-3E6544A9708A}" srcOrd="0" destOrd="0" presId="urn:microsoft.com/office/officeart/2005/8/layout/hierarchy3"/>
    <dgm:cxn modelId="{50EAF2B7-1405-4245-97B5-2AE6DA23276D}" type="presOf" srcId="{D7E31252-04A1-8644-92A5-0E85B7DDE798}" destId="{BD45F671-C24D-7E4D-A6BF-A1E7597DB058}" srcOrd="0" destOrd="0" presId="urn:microsoft.com/office/officeart/2005/8/layout/hierarchy3"/>
    <dgm:cxn modelId="{B14457C6-0C90-1243-83F6-B895A84338E8}" type="presOf" srcId="{4A509F25-D615-E040-878E-3D80904C9A8A}" destId="{B93CA102-5A86-4840-89BC-A9234548D784}" srcOrd="0" destOrd="0" presId="urn:microsoft.com/office/officeart/2005/8/layout/hierarchy3"/>
    <dgm:cxn modelId="{AA02B1B0-B605-0F47-8A7E-3CC0B5199015}" type="presParOf" srcId="{CB791D24-99F2-EF46-87FF-E572629393CF}" destId="{44291A8A-8140-C345-89E0-BDE6DFEF8EF2}" srcOrd="0" destOrd="0" presId="urn:microsoft.com/office/officeart/2005/8/layout/hierarchy3"/>
    <dgm:cxn modelId="{33B85C26-5E93-8749-90BE-BA53D2B3AE28}" type="presParOf" srcId="{44291A8A-8140-C345-89E0-BDE6DFEF8EF2}" destId="{60BE271A-EB78-5246-B658-6CF51ACB0688}" srcOrd="0" destOrd="0" presId="urn:microsoft.com/office/officeart/2005/8/layout/hierarchy3"/>
    <dgm:cxn modelId="{F31C963D-0260-0F4E-877D-C6373989BB93}" type="presParOf" srcId="{60BE271A-EB78-5246-B658-6CF51ACB0688}" destId="{2704D47E-1431-5748-8C34-39E81851E5B7}" srcOrd="0" destOrd="0" presId="urn:microsoft.com/office/officeart/2005/8/layout/hierarchy3"/>
    <dgm:cxn modelId="{6ED2F9EB-39F3-194B-B059-6FD312B3B924}" type="presParOf" srcId="{60BE271A-EB78-5246-B658-6CF51ACB0688}" destId="{2CF39168-2068-9C41-BA59-6CA58C32F1D8}" srcOrd="1" destOrd="0" presId="urn:microsoft.com/office/officeart/2005/8/layout/hierarchy3"/>
    <dgm:cxn modelId="{6026221A-5B05-3741-B9B7-F01C1D1AE874}" type="presParOf" srcId="{44291A8A-8140-C345-89E0-BDE6DFEF8EF2}" destId="{1A7DD5AE-AAAD-6E4E-9E91-72AD7826902A}" srcOrd="1" destOrd="0" presId="urn:microsoft.com/office/officeart/2005/8/layout/hierarchy3"/>
    <dgm:cxn modelId="{7D5EDB2C-5A14-CA42-ABC6-8751DB62EEFE}" type="presParOf" srcId="{1A7DD5AE-AAAD-6E4E-9E91-72AD7826902A}" destId="{AA1F6EDC-15B3-6C40-A272-E81C5EC7C5E2}" srcOrd="0" destOrd="0" presId="urn:microsoft.com/office/officeart/2005/8/layout/hierarchy3"/>
    <dgm:cxn modelId="{94111F85-B59E-0A48-8BB1-2204AF9A27D5}" type="presParOf" srcId="{1A7DD5AE-AAAD-6E4E-9E91-72AD7826902A}" destId="{89971320-01AE-0644-9294-4EFF33D272A3}" srcOrd="1" destOrd="0" presId="urn:microsoft.com/office/officeart/2005/8/layout/hierarchy3"/>
    <dgm:cxn modelId="{41CF19C9-6C24-EF4E-B1D0-BBA36F6C0280}" type="presParOf" srcId="{1A7DD5AE-AAAD-6E4E-9E91-72AD7826902A}" destId="{B93CA102-5A86-4840-89BC-A9234548D784}" srcOrd="2" destOrd="0" presId="urn:microsoft.com/office/officeart/2005/8/layout/hierarchy3"/>
    <dgm:cxn modelId="{5928C9EA-0F73-E84F-85F4-A17DFC3DFE1D}" type="presParOf" srcId="{1A7DD5AE-AAAD-6E4E-9E91-72AD7826902A}" destId="{24624486-64BF-8E4A-9DA4-49DEF3AE4968}" srcOrd="3" destOrd="0" presId="urn:microsoft.com/office/officeart/2005/8/layout/hierarchy3"/>
    <dgm:cxn modelId="{CE8DE91A-BCC3-944A-A020-C46B10A1D8F9}" type="presParOf" srcId="{CB791D24-99F2-EF46-87FF-E572629393CF}" destId="{8ADE55FF-1044-BA40-99FD-BDDEFEDE9033}" srcOrd="1" destOrd="0" presId="urn:microsoft.com/office/officeart/2005/8/layout/hierarchy3"/>
    <dgm:cxn modelId="{4E40A6E8-80E0-A74E-8986-62322C602280}" type="presParOf" srcId="{8ADE55FF-1044-BA40-99FD-BDDEFEDE9033}" destId="{0F5446E9-664B-6F45-912C-6447A3B59132}" srcOrd="0" destOrd="0" presId="urn:microsoft.com/office/officeart/2005/8/layout/hierarchy3"/>
    <dgm:cxn modelId="{FFE203CB-931F-A74A-8347-C1D56530696C}" type="presParOf" srcId="{0F5446E9-664B-6F45-912C-6447A3B59132}" destId="{31F90F5E-AE69-2347-87E2-54CC8DA190FC}" srcOrd="0" destOrd="0" presId="urn:microsoft.com/office/officeart/2005/8/layout/hierarchy3"/>
    <dgm:cxn modelId="{5DCFEC6F-B414-3D43-B5E0-7E938DCB3A0E}" type="presParOf" srcId="{0F5446E9-664B-6F45-912C-6447A3B59132}" destId="{DA9EF761-ABC2-DF46-9AA3-E8BA1AB1EB8D}" srcOrd="1" destOrd="0" presId="urn:microsoft.com/office/officeart/2005/8/layout/hierarchy3"/>
    <dgm:cxn modelId="{B4C058A7-3A28-974A-B6B0-F8DFA8655E2C}" type="presParOf" srcId="{8ADE55FF-1044-BA40-99FD-BDDEFEDE9033}" destId="{469AF77B-1F9E-4848-8633-73C097571A4F}" srcOrd="1" destOrd="0" presId="urn:microsoft.com/office/officeart/2005/8/layout/hierarchy3"/>
    <dgm:cxn modelId="{E359DA06-9C14-E641-B5B0-F89691BB48A9}" type="presParOf" srcId="{469AF77B-1F9E-4848-8633-73C097571A4F}" destId="{8F6C4CEF-F659-B247-8264-0B9E0E3459EE}" srcOrd="0" destOrd="0" presId="urn:microsoft.com/office/officeart/2005/8/layout/hierarchy3"/>
    <dgm:cxn modelId="{784D0D12-801E-0744-85FE-EB995CA8DDC4}" type="presParOf" srcId="{469AF77B-1F9E-4848-8633-73C097571A4F}" destId="{BD45F671-C24D-7E4D-A6BF-A1E7597DB058}" srcOrd="1" destOrd="0" presId="urn:microsoft.com/office/officeart/2005/8/layout/hierarchy3"/>
    <dgm:cxn modelId="{F1F818C4-C09E-A446-B664-7153804355DC}" type="presParOf" srcId="{469AF77B-1F9E-4848-8633-73C097571A4F}" destId="{57455812-EF8E-1345-8223-6F2EAE90523B}" srcOrd="2" destOrd="0" presId="urn:microsoft.com/office/officeart/2005/8/layout/hierarchy3"/>
    <dgm:cxn modelId="{84751B2C-B45D-A04A-8D0E-880F1C2059E9}" type="presParOf" srcId="{469AF77B-1F9E-4848-8633-73C097571A4F}" destId="{42216886-C933-AD4A-B6CE-3E6544A9708A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FDD91BD-E113-2740-B43A-3F310272DB6D}" type="doc">
      <dgm:prSet loTypeId="urn:microsoft.com/office/officeart/2005/8/layout/chevron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34683076-B4F1-C348-AC78-AEEF606F6E68}">
      <dgm:prSet phldrT="[Testo]"/>
      <dgm:spPr/>
      <dgm:t>
        <a:bodyPr/>
        <a:lstStyle/>
        <a:p>
          <a:r>
            <a:rPr lang="it-IT" dirty="0" smtClean="0"/>
            <a:t>2010</a:t>
          </a:r>
          <a:endParaRPr lang="it-IT" dirty="0"/>
        </a:p>
      </dgm:t>
    </dgm:pt>
    <dgm:pt modelId="{5D3AB42F-CC43-FD4E-A99D-82696C26C9C6}" type="parTrans" cxnId="{19247F90-7435-9E42-A726-4855DC423F11}">
      <dgm:prSet/>
      <dgm:spPr/>
      <dgm:t>
        <a:bodyPr/>
        <a:lstStyle/>
        <a:p>
          <a:endParaRPr lang="it-IT"/>
        </a:p>
      </dgm:t>
    </dgm:pt>
    <dgm:pt modelId="{C2EC8BA0-A2E7-424A-BA7A-D71B9030693D}" type="sibTrans" cxnId="{19247F90-7435-9E42-A726-4855DC423F11}">
      <dgm:prSet/>
      <dgm:spPr/>
      <dgm:t>
        <a:bodyPr/>
        <a:lstStyle/>
        <a:p>
          <a:endParaRPr lang="it-IT"/>
        </a:p>
      </dgm:t>
    </dgm:pt>
    <dgm:pt modelId="{9D26E924-B226-B642-A152-F64A8CE40FCB}">
      <dgm:prSet phldrT="[Testo]"/>
      <dgm:spPr/>
      <dgm:t>
        <a:bodyPr/>
        <a:lstStyle/>
        <a:p>
          <a:r>
            <a:rPr lang="it-IT" dirty="0" smtClean="0"/>
            <a:t>11 miliardi di euro sprecati</a:t>
          </a:r>
          <a:endParaRPr lang="it-IT" dirty="0"/>
        </a:p>
      </dgm:t>
    </dgm:pt>
    <dgm:pt modelId="{496A1F01-46B6-2D43-87B7-B8134399BD36}" type="parTrans" cxnId="{45A05D75-66DA-4442-9445-53109E2CFEDF}">
      <dgm:prSet/>
      <dgm:spPr/>
      <dgm:t>
        <a:bodyPr/>
        <a:lstStyle/>
        <a:p>
          <a:endParaRPr lang="it-IT"/>
        </a:p>
      </dgm:t>
    </dgm:pt>
    <dgm:pt modelId="{D7C2FE52-08EF-B449-A33E-7D49AB283648}" type="sibTrans" cxnId="{45A05D75-66DA-4442-9445-53109E2CFEDF}">
      <dgm:prSet/>
      <dgm:spPr/>
      <dgm:t>
        <a:bodyPr/>
        <a:lstStyle/>
        <a:p>
          <a:endParaRPr lang="it-IT"/>
        </a:p>
      </dgm:t>
    </dgm:pt>
    <dgm:pt modelId="{356F4491-6C21-D149-9429-4046F7E9F828}">
      <dgm:prSet phldrT="[Testo]"/>
      <dgm:spPr/>
      <dgm:t>
        <a:bodyPr/>
        <a:lstStyle/>
        <a:p>
          <a:endParaRPr lang="it-IT" dirty="0"/>
        </a:p>
      </dgm:t>
    </dgm:pt>
    <dgm:pt modelId="{1BA298FF-5D05-4145-B1EE-66A64BBDFE78}" type="parTrans" cxnId="{5FCCABFA-72A5-814C-8CD2-68428AF2AB5E}">
      <dgm:prSet/>
      <dgm:spPr/>
      <dgm:t>
        <a:bodyPr/>
        <a:lstStyle/>
        <a:p>
          <a:endParaRPr lang="it-IT"/>
        </a:p>
      </dgm:t>
    </dgm:pt>
    <dgm:pt modelId="{4208B488-45D7-6440-9512-38B7CC7DDDEF}" type="sibTrans" cxnId="{5FCCABFA-72A5-814C-8CD2-68428AF2AB5E}">
      <dgm:prSet/>
      <dgm:spPr/>
      <dgm:t>
        <a:bodyPr/>
        <a:lstStyle/>
        <a:p>
          <a:endParaRPr lang="it-IT"/>
        </a:p>
      </dgm:t>
    </dgm:pt>
    <dgm:pt modelId="{51C947D3-5F59-704A-9DEC-93CD70A89A2B}">
      <dgm:prSet phldrT="[Testo]"/>
      <dgm:spPr/>
      <dgm:t>
        <a:bodyPr/>
        <a:lstStyle/>
        <a:p>
          <a:r>
            <a:rPr lang="it-IT" dirty="0" smtClean="0">
              <a:solidFill>
                <a:srgbClr val="3366FF"/>
              </a:solidFill>
            </a:rPr>
            <a:t>LO SPRECO DIMINUISCE CON LA CRISI</a:t>
          </a:r>
          <a:endParaRPr lang="it-IT" dirty="0">
            <a:solidFill>
              <a:srgbClr val="3366FF"/>
            </a:solidFill>
          </a:endParaRPr>
        </a:p>
      </dgm:t>
    </dgm:pt>
    <dgm:pt modelId="{03A0A237-257D-B248-ACF4-077821FFF78A}" type="parTrans" cxnId="{51CE9786-3982-F446-8C6F-FA6E0A84F2E5}">
      <dgm:prSet/>
      <dgm:spPr/>
      <dgm:t>
        <a:bodyPr/>
        <a:lstStyle/>
        <a:p>
          <a:endParaRPr lang="it-IT"/>
        </a:p>
      </dgm:t>
    </dgm:pt>
    <dgm:pt modelId="{2C4EB162-4292-BA4D-BC9C-E7B141838D4C}" type="sibTrans" cxnId="{51CE9786-3982-F446-8C6F-FA6E0A84F2E5}">
      <dgm:prSet/>
      <dgm:spPr/>
      <dgm:t>
        <a:bodyPr/>
        <a:lstStyle/>
        <a:p>
          <a:endParaRPr lang="it-IT"/>
        </a:p>
      </dgm:t>
    </dgm:pt>
    <dgm:pt modelId="{5242C994-A402-DF4F-8639-F3A6BE7659FA}">
      <dgm:prSet phldrT="[Testo]"/>
      <dgm:spPr/>
      <dgm:t>
        <a:bodyPr/>
        <a:lstStyle/>
        <a:p>
          <a:r>
            <a:rPr lang="it-IT" dirty="0" smtClean="0"/>
            <a:t>2013</a:t>
          </a:r>
          <a:endParaRPr lang="it-IT" dirty="0"/>
        </a:p>
      </dgm:t>
    </dgm:pt>
    <dgm:pt modelId="{08C39CB5-E87D-DC49-BE2D-F6827527F527}" type="parTrans" cxnId="{37BA1F42-12C8-734B-8AA7-5FA7735B4008}">
      <dgm:prSet/>
      <dgm:spPr/>
      <dgm:t>
        <a:bodyPr/>
        <a:lstStyle/>
        <a:p>
          <a:endParaRPr lang="it-IT"/>
        </a:p>
      </dgm:t>
    </dgm:pt>
    <dgm:pt modelId="{2FD356DC-7B73-F549-9E9F-4FDCFDB4F110}" type="sibTrans" cxnId="{37BA1F42-12C8-734B-8AA7-5FA7735B4008}">
      <dgm:prSet/>
      <dgm:spPr/>
      <dgm:t>
        <a:bodyPr/>
        <a:lstStyle/>
        <a:p>
          <a:endParaRPr lang="it-IT"/>
        </a:p>
      </dgm:t>
    </dgm:pt>
    <dgm:pt modelId="{69B93DDC-E2DB-4D42-8A8E-D5AE6EA0D9EB}">
      <dgm:prSet phldrT="[Testo]"/>
      <dgm:spPr/>
      <dgm:t>
        <a:bodyPr/>
        <a:lstStyle/>
        <a:p>
          <a:r>
            <a:rPr lang="it-IT" dirty="0" smtClean="0"/>
            <a:t>8,7 miliardi di euro sprecati </a:t>
          </a:r>
          <a:endParaRPr lang="it-IT" dirty="0"/>
        </a:p>
      </dgm:t>
    </dgm:pt>
    <dgm:pt modelId="{46A0A93D-5E5E-0A4F-B795-9D716D3FFF9E}" type="parTrans" cxnId="{F4352B22-F1D4-5840-9CD5-69585B795F9E}">
      <dgm:prSet/>
      <dgm:spPr/>
      <dgm:t>
        <a:bodyPr/>
        <a:lstStyle/>
        <a:p>
          <a:endParaRPr lang="it-IT"/>
        </a:p>
      </dgm:t>
    </dgm:pt>
    <dgm:pt modelId="{0A3A3090-F4F6-B149-9FA6-C60ED150C79E}" type="sibTrans" cxnId="{F4352B22-F1D4-5840-9CD5-69585B795F9E}">
      <dgm:prSet/>
      <dgm:spPr/>
      <dgm:t>
        <a:bodyPr/>
        <a:lstStyle/>
        <a:p>
          <a:endParaRPr lang="it-IT"/>
        </a:p>
      </dgm:t>
    </dgm:pt>
    <dgm:pt modelId="{8ED56BA0-3A5C-3548-A98A-5B3DF3E83AF3}" type="pres">
      <dgm:prSet presAssocID="{BFDD91BD-E113-2740-B43A-3F310272DB6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D3D027C0-FD45-0340-93C0-F050623C9602}" type="pres">
      <dgm:prSet presAssocID="{34683076-B4F1-C348-AC78-AEEF606F6E68}" presName="composite" presStyleCnt="0"/>
      <dgm:spPr/>
    </dgm:pt>
    <dgm:pt modelId="{FEECD1BF-0E78-8248-AD67-A8431A29CCCB}" type="pres">
      <dgm:prSet presAssocID="{34683076-B4F1-C348-AC78-AEEF606F6E68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CA45A60-0946-9147-A75B-5D9D10FBB174}" type="pres">
      <dgm:prSet presAssocID="{34683076-B4F1-C348-AC78-AEEF606F6E68}" presName="descendantText" presStyleLbl="alignAcc1" presStyleIdx="0" presStyleCnt="3" custLinFactNeighborX="0" custLinFactNeighborY="-12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D3EBD26-F270-F842-AE04-FD141A981155}" type="pres">
      <dgm:prSet presAssocID="{C2EC8BA0-A2E7-424A-BA7A-D71B9030693D}" presName="sp" presStyleCnt="0"/>
      <dgm:spPr/>
    </dgm:pt>
    <dgm:pt modelId="{41041772-E6B8-4B4B-9FE8-0520C463FBDF}" type="pres">
      <dgm:prSet presAssocID="{356F4491-6C21-D149-9429-4046F7E9F828}" presName="composite" presStyleCnt="0"/>
      <dgm:spPr/>
    </dgm:pt>
    <dgm:pt modelId="{B536C923-DCC4-3448-BEF4-C026D35356CF}" type="pres">
      <dgm:prSet presAssocID="{356F4491-6C21-D149-9429-4046F7E9F828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41A98EF-853E-E04A-8EF7-9DFC289F4E32}" type="pres">
      <dgm:prSet presAssocID="{356F4491-6C21-D149-9429-4046F7E9F828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FA064E5-4BBB-7242-B16A-7CD4A224A137}" type="pres">
      <dgm:prSet presAssocID="{4208B488-45D7-6440-9512-38B7CC7DDDEF}" presName="sp" presStyleCnt="0"/>
      <dgm:spPr/>
    </dgm:pt>
    <dgm:pt modelId="{1D1FC60E-D681-1648-BD43-76DD027001C6}" type="pres">
      <dgm:prSet presAssocID="{5242C994-A402-DF4F-8639-F3A6BE7659FA}" presName="composite" presStyleCnt="0"/>
      <dgm:spPr/>
    </dgm:pt>
    <dgm:pt modelId="{3D0E5539-4089-1740-AA55-8FBC50B6E762}" type="pres">
      <dgm:prSet presAssocID="{5242C994-A402-DF4F-8639-F3A6BE7659FA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B35329C-C1B3-7E48-A9F5-0BAB4E68DB47}" type="pres">
      <dgm:prSet presAssocID="{5242C994-A402-DF4F-8639-F3A6BE7659FA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19247F90-7435-9E42-A726-4855DC423F11}" srcId="{BFDD91BD-E113-2740-B43A-3F310272DB6D}" destId="{34683076-B4F1-C348-AC78-AEEF606F6E68}" srcOrd="0" destOrd="0" parTransId="{5D3AB42F-CC43-FD4E-A99D-82696C26C9C6}" sibTransId="{C2EC8BA0-A2E7-424A-BA7A-D71B9030693D}"/>
    <dgm:cxn modelId="{37BA1F42-12C8-734B-8AA7-5FA7735B4008}" srcId="{BFDD91BD-E113-2740-B43A-3F310272DB6D}" destId="{5242C994-A402-DF4F-8639-F3A6BE7659FA}" srcOrd="2" destOrd="0" parTransId="{08C39CB5-E87D-DC49-BE2D-F6827527F527}" sibTransId="{2FD356DC-7B73-F549-9E9F-4FDCFDB4F110}"/>
    <dgm:cxn modelId="{5FCCABFA-72A5-814C-8CD2-68428AF2AB5E}" srcId="{BFDD91BD-E113-2740-B43A-3F310272DB6D}" destId="{356F4491-6C21-D149-9429-4046F7E9F828}" srcOrd="1" destOrd="0" parTransId="{1BA298FF-5D05-4145-B1EE-66A64BBDFE78}" sibTransId="{4208B488-45D7-6440-9512-38B7CC7DDDEF}"/>
    <dgm:cxn modelId="{51CE9786-3982-F446-8C6F-FA6E0A84F2E5}" srcId="{356F4491-6C21-D149-9429-4046F7E9F828}" destId="{51C947D3-5F59-704A-9DEC-93CD70A89A2B}" srcOrd="0" destOrd="0" parTransId="{03A0A237-257D-B248-ACF4-077821FFF78A}" sibTransId="{2C4EB162-4292-BA4D-BC9C-E7B141838D4C}"/>
    <dgm:cxn modelId="{053FA455-2C2B-5246-BE56-66B5AA42252E}" type="presOf" srcId="{BFDD91BD-E113-2740-B43A-3F310272DB6D}" destId="{8ED56BA0-3A5C-3548-A98A-5B3DF3E83AF3}" srcOrd="0" destOrd="0" presId="urn:microsoft.com/office/officeart/2005/8/layout/chevron2"/>
    <dgm:cxn modelId="{F4352B22-F1D4-5840-9CD5-69585B795F9E}" srcId="{5242C994-A402-DF4F-8639-F3A6BE7659FA}" destId="{69B93DDC-E2DB-4D42-8A8E-D5AE6EA0D9EB}" srcOrd="0" destOrd="0" parTransId="{46A0A93D-5E5E-0A4F-B795-9D716D3FFF9E}" sibTransId="{0A3A3090-F4F6-B149-9FA6-C60ED150C79E}"/>
    <dgm:cxn modelId="{6506EA6E-B468-D648-93BE-460945F15E9D}" type="presOf" srcId="{69B93DDC-E2DB-4D42-8A8E-D5AE6EA0D9EB}" destId="{FB35329C-C1B3-7E48-A9F5-0BAB4E68DB47}" srcOrd="0" destOrd="0" presId="urn:microsoft.com/office/officeart/2005/8/layout/chevron2"/>
    <dgm:cxn modelId="{45A05D75-66DA-4442-9445-53109E2CFEDF}" srcId="{34683076-B4F1-C348-AC78-AEEF606F6E68}" destId="{9D26E924-B226-B642-A152-F64A8CE40FCB}" srcOrd="0" destOrd="0" parTransId="{496A1F01-46B6-2D43-87B7-B8134399BD36}" sibTransId="{D7C2FE52-08EF-B449-A33E-7D49AB283648}"/>
    <dgm:cxn modelId="{1CEA0D9D-A30F-2846-9092-3C1242FB70BD}" type="presOf" srcId="{9D26E924-B226-B642-A152-F64A8CE40FCB}" destId="{7CA45A60-0946-9147-A75B-5D9D10FBB174}" srcOrd="0" destOrd="0" presId="urn:microsoft.com/office/officeart/2005/8/layout/chevron2"/>
    <dgm:cxn modelId="{552FA245-26CF-F549-A3C1-ED02B0E0899C}" type="presOf" srcId="{356F4491-6C21-D149-9429-4046F7E9F828}" destId="{B536C923-DCC4-3448-BEF4-C026D35356CF}" srcOrd="0" destOrd="0" presId="urn:microsoft.com/office/officeart/2005/8/layout/chevron2"/>
    <dgm:cxn modelId="{69109F06-41AD-1540-AE4A-B76BCE987E59}" type="presOf" srcId="{51C947D3-5F59-704A-9DEC-93CD70A89A2B}" destId="{841A98EF-853E-E04A-8EF7-9DFC289F4E32}" srcOrd="0" destOrd="0" presId="urn:microsoft.com/office/officeart/2005/8/layout/chevron2"/>
    <dgm:cxn modelId="{43BFA7E1-E89D-2949-BD1C-2E134A6EABE8}" type="presOf" srcId="{34683076-B4F1-C348-AC78-AEEF606F6E68}" destId="{FEECD1BF-0E78-8248-AD67-A8431A29CCCB}" srcOrd="0" destOrd="0" presId="urn:microsoft.com/office/officeart/2005/8/layout/chevron2"/>
    <dgm:cxn modelId="{F857E9CE-7493-9D48-8FBE-0AD72487E97D}" type="presOf" srcId="{5242C994-A402-DF4F-8639-F3A6BE7659FA}" destId="{3D0E5539-4089-1740-AA55-8FBC50B6E762}" srcOrd="0" destOrd="0" presId="urn:microsoft.com/office/officeart/2005/8/layout/chevron2"/>
    <dgm:cxn modelId="{D5A9A331-7ACD-394D-A26C-A1D639A71A0A}" type="presParOf" srcId="{8ED56BA0-3A5C-3548-A98A-5B3DF3E83AF3}" destId="{D3D027C0-FD45-0340-93C0-F050623C9602}" srcOrd="0" destOrd="0" presId="urn:microsoft.com/office/officeart/2005/8/layout/chevron2"/>
    <dgm:cxn modelId="{0CB794B7-511D-E14A-A54E-16B2CCD0A7DD}" type="presParOf" srcId="{D3D027C0-FD45-0340-93C0-F050623C9602}" destId="{FEECD1BF-0E78-8248-AD67-A8431A29CCCB}" srcOrd="0" destOrd="0" presId="urn:microsoft.com/office/officeart/2005/8/layout/chevron2"/>
    <dgm:cxn modelId="{E165AFE9-79C1-C242-88FB-5CF573DB6619}" type="presParOf" srcId="{D3D027C0-FD45-0340-93C0-F050623C9602}" destId="{7CA45A60-0946-9147-A75B-5D9D10FBB174}" srcOrd="1" destOrd="0" presId="urn:microsoft.com/office/officeart/2005/8/layout/chevron2"/>
    <dgm:cxn modelId="{0BA9A5C1-FC22-0D49-B3A4-D408A91DFCE8}" type="presParOf" srcId="{8ED56BA0-3A5C-3548-A98A-5B3DF3E83AF3}" destId="{ED3EBD26-F270-F842-AE04-FD141A981155}" srcOrd="1" destOrd="0" presId="urn:microsoft.com/office/officeart/2005/8/layout/chevron2"/>
    <dgm:cxn modelId="{02897E0A-00B0-E248-BEC5-3629E2CD79E0}" type="presParOf" srcId="{8ED56BA0-3A5C-3548-A98A-5B3DF3E83AF3}" destId="{41041772-E6B8-4B4B-9FE8-0520C463FBDF}" srcOrd="2" destOrd="0" presId="urn:microsoft.com/office/officeart/2005/8/layout/chevron2"/>
    <dgm:cxn modelId="{0C530C50-949D-804C-8CCA-02F67133F839}" type="presParOf" srcId="{41041772-E6B8-4B4B-9FE8-0520C463FBDF}" destId="{B536C923-DCC4-3448-BEF4-C026D35356CF}" srcOrd="0" destOrd="0" presId="urn:microsoft.com/office/officeart/2005/8/layout/chevron2"/>
    <dgm:cxn modelId="{1236AA60-4098-2343-BE88-5A8C8A750490}" type="presParOf" srcId="{41041772-E6B8-4B4B-9FE8-0520C463FBDF}" destId="{841A98EF-853E-E04A-8EF7-9DFC289F4E32}" srcOrd="1" destOrd="0" presId="urn:microsoft.com/office/officeart/2005/8/layout/chevron2"/>
    <dgm:cxn modelId="{0F9C1E4A-5F01-1747-B3FD-C6294E43EB24}" type="presParOf" srcId="{8ED56BA0-3A5C-3548-A98A-5B3DF3E83AF3}" destId="{BFA064E5-4BBB-7242-B16A-7CD4A224A137}" srcOrd="3" destOrd="0" presId="urn:microsoft.com/office/officeart/2005/8/layout/chevron2"/>
    <dgm:cxn modelId="{A1857BD2-39DA-054C-AFED-117D7CC3702B}" type="presParOf" srcId="{8ED56BA0-3A5C-3548-A98A-5B3DF3E83AF3}" destId="{1D1FC60E-D681-1648-BD43-76DD027001C6}" srcOrd="4" destOrd="0" presId="urn:microsoft.com/office/officeart/2005/8/layout/chevron2"/>
    <dgm:cxn modelId="{399B8DA8-5949-5440-AE43-BD6F65926B5C}" type="presParOf" srcId="{1D1FC60E-D681-1648-BD43-76DD027001C6}" destId="{3D0E5539-4089-1740-AA55-8FBC50B6E762}" srcOrd="0" destOrd="0" presId="urn:microsoft.com/office/officeart/2005/8/layout/chevron2"/>
    <dgm:cxn modelId="{A1BB0974-1058-B443-9A62-AD30A528A747}" type="presParOf" srcId="{1D1FC60E-D681-1648-BD43-76DD027001C6}" destId="{FB35329C-C1B3-7E48-A9F5-0BAB4E68DB4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D8E9E3B-33CE-3A4D-9846-ED73944ABD3A}" type="doc">
      <dgm:prSet loTypeId="urn:microsoft.com/office/officeart/2005/8/layout/cycle4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4676088F-B6F5-004B-9397-E649394EB6EF}">
      <dgm:prSet phldrT="[Testo]" custT="1"/>
      <dgm:spPr/>
      <dgm:t>
        <a:bodyPr/>
        <a:lstStyle/>
        <a:p>
          <a:r>
            <a:rPr lang="it-IT" sz="2400" dirty="0" smtClean="0">
              <a:solidFill>
                <a:srgbClr val="3366FF"/>
              </a:solidFill>
            </a:rPr>
            <a:t>STREN</a:t>
          </a:r>
        </a:p>
        <a:p>
          <a:r>
            <a:rPr lang="it-IT" sz="2400" dirty="0" smtClean="0">
              <a:solidFill>
                <a:srgbClr val="3366FF"/>
              </a:solidFill>
            </a:rPr>
            <a:t>GHTS</a:t>
          </a:r>
          <a:endParaRPr lang="it-IT" sz="2400" dirty="0">
            <a:solidFill>
              <a:srgbClr val="3366FF"/>
            </a:solidFill>
          </a:endParaRPr>
        </a:p>
      </dgm:t>
    </dgm:pt>
    <dgm:pt modelId="{7C7CAC1D-DDAA-3A46-98E3-1E67519C740E}" type="parTrans" cxnId="{38B57671-579D-7B46-8296-A2295D652F5D}">
      <dgm:prSet/>
      <dgm:spPr/>
      <dgm:t>
        <a:bodyPr/>
        <a:lstStyle/>
        <a:p>
          <a:endParaRPr lang="it-IT"/>
        </a:p>
      </dgm:t>
    </dgm:pt>
    <dgm:pt modelId="{7466D042-59AF-F544-A05D-2C644AD759F7}" type="sibTrans" cxnId="{38B57671-579D-7B46-8296-A2295D652F5D}">
      <dgm:prSet/>
      <dgm:spPr/>
      <dgm:t>
        <a:bodyPr/>
        <a:lstStyle/>
        <a:p>
          <a:endParaRPr lang="it-IT"/>
        </a:p>
      </dgm:t>
    </dgm:pt>
    <dgm:pt modelId="{683B928A-760D-0841-A90B-E6513E09A7B2}">
      <dgm:prSet phldrT="[Testo]" custT="1"/>
      <dgm:spPr>
        <a:ln>
          <a:solidFill>
            <a:schemeClr val="accent1"/>
          </a:solidFill>
        </a:ln>
      </dgm:spPr>
      <dgm:t>
        <a:bodyPr anchor="t"/>
        <a:lstStyle/>
        <a:p>
          <a:pPr algn="l"/>
          <a:r>
            <a:rPr lang="it-IT" sz="2000" dirty="0" smtClean="0">
              <a:solidFill>
                <a:schemeClr val="tx1"/>
              </a:solidFill>
            </a:rPr>
            <a:t>Consapevolezza e responsabilità</a:t>
          </a:r>
          <a:endParaRPr lang="it-IT" sz="2000" dirty="0">
            <a:solidFill>
              <a:schemeClr val="tx1"/>
            </a:solidFill>
          </a:endParaRPr>
        </a:p>
      </dgm:t>
    </dgm:pt>
    <dgm:pt modelId="{0A0CF5B7-44F6-6C42-BFCA-7D6F47711867}" type="parTrans" cxnId="{11EDCF38-4BD1-444B-8165-950FF36D1A74}">
      <dgm:prSet/>
      <dgm:spPr/>
      <dgm:t>
        <a:bodyPr/>
        <a:lstStyle/>
        <a:p>
          <a:endParaRPr lang="it-IT"/>
        </a:p>
      </dgm:t>
    </dgm:pt>
    <dgm:pt modelId="{DFA3FD7D-6454-994E-B798-77A61EA4E135}" type="sibTrans" cxnId="{11EDCF38-4BD1-444B-8165-950FF36D1A74}">
      <dgm:prSet/>
      <dgm:spPr/>
      <dgm:t>
        <a:bodyPr/>
        <a:lstStyle/>
        <a:p>
          <a:endParaRPr lang="it-IT"/>
        </a:p>
      </dgm:t>
    </dgm:pt>
    <dgm:pt modelId="{575B20EB-A1B6-8740-9712-B936D621B23B}">
      <dgm:prSet phldrT="[Testo]" custT="1"/>
      <dgm:spPr/>
      <dgm:t>
        <a:bodyPr/>
        <a:lstStyle/>
        <a:p>
          <a:r>
            <a:rPr lang="it-IT" sz="2800" dirty="0" smtClean="0">
              <a:solidFill>
                <a:srgbClr val="3366FF"/>
              </a:solidFill>
            </a:rPr>
            <a:t>WEAKNESS</a:t>
          </a:r>
          <a:endParaRPr lang="it-IT" sz="2800" dirty="0">
            <a:solidFill>
              <a:srgbClr val="3366FF"/>
            </a:solidFill>
          </a:endParaRPr>
        </a:p>
      </dgm:t>
    </dgm:pt>
    <dgm:pt modelId="{9CDB2FA2-8CEA-3B4D-B379-B1FF71E78B26}" type="parTrans" cxnId="{AB9D5DE0-9CCF-444B-808C-8B8CB981BF69}">
      <dgm:prSet/>
      <dgm:spPr/>
      <dgm:t>
        <a:bodyPr/>
        <a:lstStyle/>
        <a:p>
          <a:endParaRPr lang="it-IT"/>
        </a:p>
      </dgm:t>
    </dgm:pt>
    <dgm:pt modelId="{11685F3E-E5B2-FE4E-AA65-CE5105C7998C}" type="sibTrans" cxnId="{AB9D5DE0-9CCF-444B-808C-8B8CB981BF69}">
      <dgm:prSet/>
      <dgm:spPr/>
      <dgm:t>
        <a:bodyPr/>
        <a:lstStyle/>
        <a:p>
          <a:endParaRPr lang="it-IT"/>
        </a:p>
      </dgm:t>
    </dgm:pt>
    <dgm:pt modelId="{35D18119-88DD-9043-87C5-5CAA2C63BDA1}">
      <dgm:prSet phldrT="[Testo]" custT="1"/>
      <dgm:spPr/>
      <dgm:t>
        <a:bodyPr/>
        <a:lstStyle/>
        <a:p>
          <a:pPr algn="r"/>
          <a:r>
            <a:rPr lang="it-IT" sz="2000" dirty="0" err="1" smtClean="0"/>
            <a:t>Insensiblità</a:t>
          </a:r>
          <a:r>
            <a:rPr lang="it-IT" sz="2000" dirty="0" smtClean="0"/>
            <a:t> sociale</a:t>
          </a:r>
          <a:endParaRPr lang="it-IT" sz="2000" dirty="0"/>
        </a:p>
      </dgm:t>
    </dgm:pt>
    <dgm:pt modelId="{6F2513FA-0395-014E-ACA8-CB21DE1F8B2E}" type="parTrans" cxnId="{9C230E63-82C4-F74F-A4A3-2584A7392964}">
      <dgm:prSet/>
      <dgm:spPr/>
      <dgm:t>
        <a:bodyPr/>
        <a:lstStyle/>
        <a:p>
          <a:endParaRPr lang="it-IT"/>
        </a:p>
      </dgm:t>
    </dgm:pt>
    <dgm:pt modelId="{7532605A-BC78-F44A-A313-A2CAD8FBC9C2}" type="sibTrans" cxnId="{9C230E63-82C4-F74F-A4A3-2584A7392964}">
      <dgm:prSet/>
      <dgm:spPr/>
      <dgm:t>
        <a:bodyPr/>
        <a:lstStyle/>
        <a:p>
          <a:endParaRPr lang="it-IT"/>
        </a:p>
      </dgm:t>
    </dgm:pt>
    <dgm:pt modelId="{4561AC66-5343-7743-82EA-A9D8855A4334}">
      <dgm:prSet phldrT="[Testo]" custT="1"/>
      <dgm:spPr/>
      <dgm:t>
        <a:bodyPr/>
        <a:lstStyle/>
        <a:p>
          <a:r>
            <a:rPr lang="it-IT" sz="2400" dirty="0" smtClean="0">
              <a:solidFill>
                <a:srgbClr val="3366FF"/>
              </a:solidFill>
            </a:rPr>
            <a:t>THREATS</a:t>
          </a:r>
          <a:endParaRPr lang="it-IT" sz="2400" dirty="0">
            <a:solidFill>
              <a:srgbClr val="3366FF"/>
            </a:solidFill>
          </a:endParaRPr>
        </a:p>
      </dgm:t>
    </dgm:pt>
    <dgm:pt modelId="{64545E8C-BF19-874C-BC57-3AE35E4B7F23}" type="parTrans" cxnId="{F52B2F41-D3F0-E14B-BC96-0DA153C71BB7}">
      <dgm:prSet/>
      <dgm:spPr/>
      <dgm:t>
        <a:bodyPr/>
        <a:lstStyle/>
        <a:p>
          <a:endParaRPr lang="it-IT"/>
        </a:p>
      </dgm:t>
    </dgm:pt>
    <dgm:pt modelId="{9C0F501D-B5EA-2D43-9A15-CEA1A974E8AE}" type="sibTrans" cxnId="{F52B2F41-D3F0-E14B-BC96-0DA153C71BB7}">
      <dgm:prSet/>
      <dgm:spPr/>
      <dgm:t>
        <a:bodyPr/>
        <a:lstStyle/>
        <a:p>
          <a:endParaRPr lang="it-IT"/>
        </a:p>
      </dgm:t>
    </dgm:pt>
    <dgm:pt modelId="{68B61763-8CFB-8643-B918-9D72767FAA24}">
      <dgm:prSet phldrT="[Testo]" custT="1"/>
      <dgm:spPr/>
      <dgm:t>
        <a:bodyPr/>
        <a:lstStyle/>
        <a:p>
          <a:pPr algn="r"/>
          <a:r>
            <a:rPr lang="it-IT" sz="2000" dirty="0" smtClean="0"/>
            <a:t>        Budget</a:t>
          </a:r>
          <a:endParaRPr lang="it-IT" sz="2000" dirty="0"/>
        </a:p>
      </dgm:t>
    </dgm:pt>
    <dgm:pt modelId="{F2E5DAE1-1ED4-0744-8C3C-AD7C684B8201}" type="parTrans" cxnId="{5DAF1696-5B50-8544-9EDA-428196566C38}">
      <dgm:prSet/>
      <dgm:spPr/>
      <dgm:t>
        <a:bodyPr/>
        <a:lstStyle/>
        <a:p>
          <a:endParaRPr lang="it-IT"/>
        </a:p>
      </dgm:t>
    </dgm:pt>
    <dgm:pt modelId="{83706889-23D5-7F47-874A-3BB059771500}" type="sibTrans" cxnId="{5DAF1696-5B50-8544-9EDA-428196566C38}">
      <dgm:prSet/>
      <dgm:spPr/>
      <dgm:t>
        <a:bodyPr/>
        <a:lstStyle/>
        <a:p>
          <a:endParaRPr lang="it-IT"/>
        </a:p>
      </dgm:t>
    </dgm:pt>
    <dgm:pt modelId="{2F72D506-E02C-C846-9151-A2839F3A7B92}">
      <dgm:prSet phldrT="[Testo]" custT="1"/>
      <dgm:spPr/>
      <dgm:t>
        <a:bodyPr/>
        <a:lstStyle/>
        <a:p>
          <a:r>
            <a:rPr lang="it-IT" sz="2400" dirty="0" smtClean="0">
              <a:solidFill>
                <a:srgbClr val="3366FF"/>
              </a:solidFill>
            </a:rPr>
            <a:t>OPPOR</a:t>
          </a:r>
        </a:p>
        <a:p>
          <a:r>
            <a:rPr lang="it-IT" sz="2400" dirty="0" smtClean="0">
              <a:solidFill>
                <a:srgbClr val="3366FF"/>
              </a:solidFill>
            </a:rPr>
            <a:t>TUNITIES</a:t>
          </a:r>
          <a:endParaRPr lang="it-IT" sz="2400" dirty="0">
            <a:solidFill>
              <a:srgbClr val="3366FF"/>
            </a:solidFill>
          </a:endParaRPr>
        </a:p>
      </dgm:t>
    </dgm:pt>
    <dgm:pt modelId="{8C1467F1-774C-9941-822E-63E6D112A923}" type="parTrans" cxnId="{469428A4-6784-3A4F-8D4D-75D315CD6503}">
      <dgm:prSet/>
      <dgm:spPr/>
      <dgm:t>
        <a:bodyPr/>
        <a:lstStyle/>
        <a:p>
          <a:endParaRPr lang="it-IT"/>
        </a:p>
      </dgm:t>
    </dgm:pt>
    <dgm:pt modelId="{9FE6D8BB-5B97-FC41-9B7A-83CEF8CDBCCA}" type="sibTrans" cxnId="{469428A4-6784-3A4F-8D4D-75D315CD6503}">
      <dgm:prSet/>
      <dgm:spPr/>
      <dgm:t>
        <a:bodyPr/>
        <a:lstStyle/>
        <a:p>
          <a:endParaRPr lang="it-IT"/>
        </a:p>
      </dgm:t>
    </dgm:pt>
    <dgm:pt modelId="{07594CBE-F162-344C-B7B8-9B14BD7244CA}">
      <dgm:prSet phldrT="[Testo]" custT="1"/>
      <dgm:spPr/>
      <dgm:t>
        <a:bodyPr/>
        <a:lstStyle/>
        <a:p>
          <a:pPr algn="l"/>
          <a:r>
            <a:rPr lang="it-IT" sz="2000" dirty="0" smtClean="0"/>
            <a:t>Incentivi</a:t>
          </a:r>
          <a:endParaRPr lang="it-IT" sz="2000" dirty="0"/>
        </a:p>
      </dgm:t>
    </dgm:pt>
    <dgm:pt modelId="{96A22B76-3E17-3743-AA00-D3F130813F7B}" type="parTrans" cxnId="{8210C7D4-244D-1440-B646-0BEE41C75581}">
      <dgm:prSet/>
      <dgm:spPr/>
      <dgm:t>
        <a:bodyPr/>
        <a:lstStyle/>
        <a:p>
          <a:endParaRPr lang="it-IT"/>
        </a:p>
      </dgm:t>
    </dgm:pt>
    <dgm:pt modelId="{A098E884-7567-8F47-9CA4-C829C48DDDBF}" type="sibTrans" cxnId="{8210C7D4-244D-1440-B646-0BEE41C75581}">
      <dgm:prSet/>
      <dgm:spPr/>
      <dgm:t>
        <a:bodyPr/>
        <a:lstStyle/>
        <a:p>
          <a:endParaRPr lang="it-IT"/>
        </a:p>
      </dgm:t>
    </dgm:pt>
    <dgm:pt modelId="{29A55A68-2B66-FF45-A52D-0A5368268EC4}">
      <dgm:prSet phldrT="[Testo]" custT="1"/>
      <dgm:spPr>
        <a:ln>
          <a:solidFill>
            <a:schemeClr val="accent1"/>
          </a:solidFill>
        </a:ln>
      </dgm:spPr>
      <dgm:t>
        <a:bodyPr anchor="t"/>
        <a:lstStyle/>
        <a:p>
          <a:pPr algn="l"/>
          <a:endParaRPr lang="it-IT" sz="2000" dirty="0"/>
        </a:p>
      </dgm:t>
    </dgm:pt>
    <dgm:pt modelId="{F02BB6D7-2717-A74A-A0D5-450FE6896297}" type="parTrans" cxnId="{7AAE1B0E-E42E-BD4D-B956-C884B667556C}">
      <dgm:prSet/>
      <dgm:spPr/>
      <dgm:t>
        <a:bodyPr/>
        <a:lstStyle/>
        <a:p>
          <a:endParaRPr lang="it-IT"/>
        </a:p>
      </dgm:t>
    </dgm:pt>
    <dgm:pt modelId="{0AEE5B44-5480-5340-9964-159A67803985}" type="sibTrans" cxnId="{7AAE1B0E-E42E-BD4D-B956-C884B667556C}">
      <dgm:prSet/>
      <dgm:spPr/>
      <dgm:t>
        <a:bodyPr/>
        <a:lstStyle/>
        <a:p>
          <a:endParaRPr lang="it-IT"/>
        </a:p>
      </dgm:t>
    </dgm:pt>
    <dgm:pt modelId="{5336F8C0-9793-3D40-860F-FBB3E4FBF8DF}">
      <dgm:prSet phldrT="[Testo]" custT="1"/>
      <dgm:spPr>
        <a:ln>
          <a:solidFill>
            <a:schemeClr val="accent1"/>
          </a:solidFill>
        </a:ln>
      </dgm:spPr>
      <dgm:t>
        <a:bodyPr anchor="t"/>
        <a:lstStyle/>
        <a:p>
          <a:pPr algn="l"/>
          <a:r>
            <a:rPr lang="it-IT" sz="2000" dirty="0" smtClean="0">
              <a:solidFill>
                <a:schemeClr val="tx1"/>
              </a:solidFill>
            </a:rPr>
            <a:t>Volontari</a:t>
          </a:r>
          <a:endParaRPr lang="it-IT" sz="2000" dirty="0">
            <a:solidFill>
              <a:schemeClr val="tx1"/>
            </a:solidFill>
          </a:endParaRPr>
        </a:p>
      </dgm:t>
    </dgm:pt>
    <dgm:pt modelId="{BEF2DB65-938A-E748-A73D-8BA901CF22AB}" type="parTrans" cxnId="{FF049CFE-FA1A-0E46-9A29-8452AF1FFBA1}">
      <dgm:prSet/>
      <dgm:spPr/>
      <dgm:t>
        <a:bodyPr/>
        <a:lstStyle/>
        <a:p>
          <a:endParaRPr lang="it-IT"/>
        </a:p>
      </dgm:t>
    </dgm:pt>
    <dgm:pt modelId="{8F334CE9-2669-C04A-881D-AD27D722EAB4}" type="sibTrans" cxnId="{FF049CFE-FA1A-0E46-9A29-8452AF1FFBA1}">
      <dgm:prSet/>
      <dgm:spPr/>
      <dgm:t>
        <a:bodyPr/>
        <a:lstStyle/>
        <a:p>
          <a:endParaRPr lang="it-IT"/>
        </a:p>
      </dgm:t>
    </dgm:pt>
    <dgm:pt modelId="{8507C23C-B1E3-FA4B-8EC5-A7FA1AB9827E}">
      <dgm:prSet phldrT="[Testo]" custT="1"/>
      <dgm:spPr>
        <a:ln>
          <a:solidFill>
            <a:schemeClr val="accent1"/>
          </a:solidFill>
        </a:ln>
      </dgm:spPr>
      <dgm:t>
        <a:bodyPr anchor="t"/>
        <a:lstStyle/>
        <a:p>
          <a:pPr algn="l"/>
          <a:r>
            <a:rPr lang="it-IT" sz="2000" dirty="0" smtClean="0">
              <a:solidFill>
                <a:schemeClr val="tx1"/>
              </a:solidFill>
            </a:rPr>
            <a:t>Social Media</a:t>
          </a:r>
          <a:endParaRPr lang="it-IT" sz="2000" dirty="0">
            <a:solidFill>
              <a:schemeClr val="tx1"/>
            </a:solidFill>
          </a:endParaRPr>
        </a:p>
      </dgm:t>
    </dgm:pt>
    <dgm:pt modelId="{C5989AA9-59CC-3E49-AA23-36590E0B8A29}" type="parTrans" cxnId="{1DA154DA-96BF-844A-B2E1-2E06064CD86C}">
      <dgm:prSet/>
      <dgm:spPr/>
      <dgm:t>
        <a:bodyPr/>
        <a:lstStyle/>
        <a:p>
          <a:endParaRPr lang="it-IT"/>
        </a:p>
      </dgm:t>
    </dgm:pt>
    <dgm:pt modelId="{018ED6DA-6EC4-BC40-AB85-2BF9B5694BA2}" type="sibTrans" cxnId="{1DA154DA-96BF-844A-B2E1-2E06064CD86C}">
      <dgm:prSet/>
      <dgm:spPr/>
      <dgm:t>
        <a:bodyPr/>
        <a:lstStyle/>
        <a:p>
          <a:endParaRPr lang="it-IT"/>
        </a:p>
      </dgm:t>
    </dgm:pt>
    <dgm:pt modelId="{23FD1904-9D62-F24A-8977-6296CF8538C2}">
      <dgm:prSet phldrT="[Testo]" custT="1"/>
      <dgm:spPr>
        <a:ln>
          <a:solidFill>
            <a:schemeClr val="accent1"/>
          </a:solidFill>
        </a:ln>
      </dgm:spPr>
      <dgm:t>
        <a:bodyPr anchor="t"/>
        <a:lstStyle/>
        <a:p>
          <a:pPr algn="l"/>
          <a:endParaRPr lang="it-IT" sz="2000" dirty="0">
            <a:solidFill>
              <a:srgbClr val="000080"/>
            </a:solidFill>
          </a:endParaRPr>
        </a:p>
      </dgm:t>
    </dgm:pt>
    <dgm:pt modelId="{413C75E0-6052-CE43-9648-109EBB5AA4A4}" type="parTrans" cxnId="{5E81483E-BD52-494B-BBFE-91FF973B9BA8}">
      <dgm:prSet/>
      <dgm:spPr/>
      <dgm:t>
        <a:bodyPr/>
        <a:lstStyle/>
        <a:p>
          <a:endParaRPr lang="it-IT"/>
        </a:p>
      </dgm:t>
    </dgm:pt>
    <dgm:pt modelId="{2A33A3A4-3E97-934B-A2CB-C504F8E367C0}" type="sibTrans" cxnId="{5E81483E-BD52-494B-BBFE-91FF973B9BA8}">
      <dgm:prSet/>
      <dgm:spPr/>
      <dgm:t>
        <a:bodyPr/>
        <a:lstStyle/>
        <a:p>
          <a:endParaRPr lang="it-IT"/>
        </a:p>
      </dgm:t>
    </dgm:pt>
    <dgm:pt modelId="{802BF944-B374-5C42-9271-9D28E86842F6}">
      <dgm:prSet phldrT="[Testo]" custT="1"/>
      <dgm:spPr/>
      <dgm:t>
        <a:bodyPr/>
        <a:lstStyle/>
        <a:p>
          <a:pPr algn="l"/>
          <a:r>
            <a:rPr lang="it-IT" sz="2000" dirty="0" smtClean="0"/>
            <a:t>Leggi e Politiche</a:t>
          </a:r>
          <a:endParaRPr lang="it-IT" sz="2000" dirty="0"/>
        </a:p>
      </dgm:t>
    </dgm:pt>
    <dgm:pt modelId="{6A5BAE42-7469-2A4E-8FE5-C5B30F98CD78}" type="parTrans" cxnId="{9D127B98-8B8F-A44E-B979-C84FB0B88550}">
      <dgm:prSet/>
      <dgm:spPr/>
      <dgm:t>
        <a:bodyPr/>
        <a:lstStyle/>
        <a:p>
          <a:endParaRPr lang="it-IT"/>
        </a:p>
      </dgm:t>
    </dgm:pt>
    <dgm:pt modelId="{CD8D8198-14C6-4249-95BB-9EE7FED7C76A}" type="sibTrans" cxnId="{9D127B98-8B8F-A44E-B979-C84FB0B88550}">
      <dgm:prSet/>
      <dgm:spPr/>
      <dgm:t>
        <a:bodyPr/>
        <a:lstStyle/>
        <a:p>
          <a:endParaRPr lang="it-IT"/>
        </a:p>
      </dgm:t>
    </dgm:pt>
    <dgm:pt modelId="{F0A7966C-3F78-3943-9408-C585AF674712}">
      <dgm:prSet phldrT="[Testo]" custT="1"/>
      <dgm:spPr>
        <a:ln>
          <a:solidFill>
            <a:schemeClr val="accent1"/>
          </a:solidFill>
        </a:ln>
      </dgm:spPr>
      <dgm:t>
        <a:bodyPr anchor="t"/>
        <a:lstStyle/>
        <a:p>
          <a:pPr algn="l"/>
          <a:r>
            <a:rPr lang="it-IT" sz="2000" dirty="0" err="1" smtClean="0">
              <a:solidFill>
                <a:schemeClr val="tx1"/>
              </a:solidFill>
            </a:rPr>
            <a:t>Operazioni“In</a:t>
          </a:r>
          <a:r>
            <a:rPr lang="it-IT" sz="2000" dirty="0" smtClean="0">
              <a:solidFill>
                <a:schemeClr val="tx1"/>
              </a:solidFill>
            </a:rPr>
            <a:t>- </a:t>
          </a:r>
          <a:r>
            <a:rPr lang="it-IT" sz="2000" dirty="0" err="1" smtClean="0">
              <a:solidFill>
                <a:schemeClr val="tx1"/>
              </a:solidFill>
            </a:rPr>
            <a:t>house</a:t>
          </a:r>
          <a:r>
            <a:rPr lang="it-IT" sz="2000" dirty="0" smtClean="0">
              <a:solidFill>
                <a:schemeClr val="tx1"/>
              </a:solidFill>
            </a:rPr>
            <a:t> “</a:t>
          </a:r>
          <a:endParaRPr lang="it-IT" sz="2000" dirty="0">
            <a:solidFill>
              <a:schemeClr val="tx1"/>
            </a:solidFill>
          </a:endParaRPr>
        </a:p>
      </dgm:t>
    </dgm:pt>
    <dgm:pt modelId="{673F55F5-42CC-C940-A15B-6627EA626A6E}" type="parTrans" cxnId="{6AFF1EF7-6D74-EC4D-9DB0-1044BA0A499F}">
      <dgm:prSet/>
      <dgm:spPr/>
      <dgm:t>
        <a:bodyPr/>
        <a:lstStyle/>
        <a:p>
          <a:endParaRPr lang="it-IT"/>
        </a:p>
      </dgm:t>
    </dgm:pt>
    <dgm:pt modelId="{387EA66D-3D47-A64E-8A14-A12B036D3481}" type="sibTrans" cxnId="{6AFF1EF7-6D74-EC4D-9DB0-1044BA0A499F}">
      <dgm:prSet/>
      <dgm:spPr/>
      <dgm:t>
        <a:bodyPr/>
        <a:lstStyle/>
        <a:p>
          <a:endParaRPr lang="it-IT"/>
        </a:p>
      </dgm:t>
    </dgm:pt>
    <dgm:pt modelId="{560F620A-9831-C649-B3AE-BDB1B5EA8118}">
      <dgm:prSet phldrT="[Testo]" custT="1"/>
      <dgm:spPr/>
      <dgm:t>
        <a:bodyPr/>
        <a:lstStyle/>
        <a:p>
          <a:pPr algn="r"/>
          <a:r>
            <a:rPr lang="it-IT" sz="2000" dirty="0" smtClean="0"/>
            <a:t> Facile il “gettar          via</a:t>
          </a:r>
          <a:endParaRPr lang="it-IT" sz="2000" dirty="0"/>
        </a:p>
      </dgm:t>
    </dgm:pt>
    <dgm:pt modelId="{BCA871F2-6180-724B-A198-4B02A8566FE2}" type="parTrans" cxnId="{449B5F71-B627-844E-A9B7-B7DF66016778}">
      <dgm:prSet/>
      <dgm:spPr/>
      <dgm:t>
        <a:bodyPr/>
        <a:lstStyle/>
        <a:p>
          <a:endParaRPr lang="it-IT"/>
        </a:p>
      </dgm:t>
    </dgm:pt>
    <dgm:pt modelId="{B40506E1-C2AB-7C4E-8794-DEF560CA9D9D}" type="sibTrans" cxnId="{449B5F71-B627-844E-A9B7-B7DF66016778}">
      <dgm:prSet/>
      <dgm:spPr/>
      <dgm:t>
        <a:bodyPr/>
        <a:lstStyle/>
        <a:p>
          <a:endParaRPr lang="it-IT"/>
        </a:p>
      </dgm:t>
    </dgm:pt>
    <dgm:pt modelId="{CC803B69-8E9A-334A-BB84-FE450CDAF081}">
      <dgm:prSet phldrT="[Testo]" custT="1"/>
      <dgm:spPr/>
      <dgm:t>
        <a:bodyPr/>
        <a:lstStyle/>
        <a:p>
          <a:pPr algn="r"/>
          <a:r>
            <a:rPr lang="it-IT" sz="2000" dirty="0" smtClean="0"/>
            <a:t>Pigrizia</a:t>
          </a:r>
          <a:endParaRPr lang="it-IT" sz="2000" dirty="0"/>
        </a:p>
      </dgm:t>
    </dgm:pt>
    <dgm:pt modelId="{35257E4D-9599-9245-8327-33B18A9290F3}" type="sibTrans" cxnId="{AE020A5E-CD17-F54B-B4AA-92E439602A59}">
      <dgm:prSet/>
      <dgm:spPr/>
      <dgm:t>
        <a:bodyPr/>
        <a:lstStyle/>
        <a:p>
          <a:endParaRPr lang="it-IT"/>
        </a:p>
      </dgm:t>
    </dgm:pt>
    <dgm:pt modelId="{9DB5486D-1523-E146-AF79-71D19F39BFB6}" type="parTrans" cxnId="{AE020A5E-CD17-F54B-B4AA-92E439602A59}">
      <dgm:prSet/>
      <dgm:spPr/>
      <dgm:t>
        <a:bodyPr/>
        <a:lstStyle/>
        <a:p>
          <a:endParaRPr lang="it-IT"/>
        </a:p>
      </dgm:t>
    </dgm:pt>
    <dgm:pt modelId="{530AFB19-FB62-0B43-8302-95DBC7F7F5C6}">
      <dgm:prSet phldrT="[Testo]" custT="1"/>
      <dgm:spPr/>
      <dgm:t>
        <a:bodyPr/>
        <a:lstStyle/>
        <a:p>
          <a:pPr algn="r"/>
          <a:r>
            <a:rPr lang="it-IT" sz="2000" dirty="0" smtClean="0"/>
            <a:t>   Paura del cambiamento</a:t>
          </a:r>
          <a:endParaRPr lang="it-IT" sz="2000" dirty="0"/>
        </a:p>
      </dgm:t>
    </dgm:pt>
    <dgm:pt modelId="{E5144975-FF2A-454A-868C-F0C785DD0266}" type="parTrans" cxnId="{71551A46-AFEF-754D-9C77-D912884A282F}">
      <dgm:prSet/>
      <dgm:spPr/>
      <dgm:t>
        <a:bodyPr/>
        <a:lstStyle/>
        <a:p>
          <a:endParaRPr lang="it-IT"/>
        </a:p>
      </dgm:t>
    </dgm:pt>
    <dgm:pt modelId="{231059F2-6079-D34D-9EA5-983732F1A8AF}" type="sibTrans" cxnId="{71551A46-AFEF-754D-9C77-D912884A282F}">
      <dgm:prSet/>
      <dgm:spPr/>
      <dgm:t>
        <a:bodyPr/>
        <a:lstStyle/>
        <a:p>
          <a:endParaRPr lang="it-IT"/>
        </a:p>
      </dgm:t>
    </dgm:pt>
    <dgm:pt modelId="{3DAE7949-71D4-8845-B452-52DAA29EB800}">
      <dgm:prSet phldrT="[Testo]" custT="1"/>
      <dgm:spPr/>
      <dgm:t>
        <a:bodyPr/>
        <a:lstStyle/>
        <a:p>
          <a:pPr algn="l"/>
          <a:r>
            <a:rPr lang="it-IT" sz="2000" dirty="0" smtClean="0"/>
            <a:t>Flessibilità dei mercati</a:t>
          </a:r>
          <a:r>
            <a:rPr lang="it-IT" sz="1800" dirty="0" smtClean="0"/>
            <a:t> </a:t>
          </a:r>
          <a:endParaRPr lang="it-IT" sz="1800" dirty="0"/>
        </a:p>
      </dgm:t>
    </dgm:pt>
    <dgm:pt modelId="{C49FF4FF-BA86-B94F-AC43-159029950050}" type="parTrans" cxnId="{FD1068C8-E364-0C4F-9946-B6E5CBC53791}">
      <dgm:prSet/>
      <dgm:spPr/>
      <dgm:t>
        <a:bodyPr/>
        <a:lstStyle/>
        <a:p>
          <a:endParaRPr lang="it-IT"/>
        </a:p>
      </dgm:t>
    </dgm:pt>
    <dgm:pt modelId="{5B9F21E2-CBB5-7C4B-9E96-06B5712E31CF}" type="sibTrans" cxnId="{FD1068C8-E364-0C4F-9946-B6E5CBC53791}">
      <dgm:prSet/>
      <dgm:spPr/>
      <dgm:t>
        <a:bodyPr/>
        <a:lstStyle/>
        <a:p>
          <a:endParaRPr lang="it-IT"/>
        </a:p>
      </dgm:t>
    </dgm:pt>
    <dgm:pt modelId="{FE73B0A3-BDAC-4844-AF71-CA1B9454345C}">
      <dgm:prSet phldrT="[Testo]" custT="1"/>
      <dgm:spPr/>
      <dgm:t>
        <a:bodyPr/>
        <a:lstStyle/>
        <a:p>
          <a:pPr algn="r"/>
          <a:r>
            <a:rPr lang="it-IT" sz="2000" dirty="0" smtClean="0"/>
            <a:t>Flessibilità nei mercati</a:t>
          </a:r>
          <a:endParaRPr lang="it-IT" sz="2000" dirty="0"/>
        </a:p>
      </dgm:t>
    </dgm:pt>
    <dgm:pt modelId="{ADAB90DC-8288-D34C-B70C-8DF7F8FC2971}" type="parTrans" cxnId="{4F77A2DB-C6D0-2D48-9870-9C1DC9D6D804}">
      <dgm:prSet/>
      <dgm:spPr/>
      <dgm:t>
        <a:bodyPr/>
        <a:lstStyle/>
        <a:p>
          <a:endParaRPr lang="it-IT"/>
        </a:p>
      </dgm:t>
    </dgm:pt>
    <dgm:pt modelId="{70EAF1F3-039F-8F4B-B7D3-EAA007C8C91B}" type="sibTrans" cxnId="{4F77A2DB-C6D0-2D48-9870-9C1DC9D6D804}">
      <dgm:prSet/>
      <dgm:spPr/>
      <dgm:t>
        <a:bodyPr/>
        <a:lstStyle/>
        <a:p>
          <a:endParaRPr lang="it-IT"/>
        </a:p>
      </dgm:t>
    </dgm:pt>
    <dgm:pt modelId="{B6A22BC7-0F01-FD4F-9B70-11F03873D3E2}">
      <dgm:prSet phldrT="[Testo]" custT="1"/>
      <dgm:spPr/>
      <dgm:t>
        <a:bodyPr/>
        <a:lstStyle/>
        <a:p>
          <a:pPr algn="r"/>
          <a:r>
            <a:rPr lang="it-IT" sz="2000" dirty="0" smtClean="0"/>
            <a:t>     Difficile il  risparmio</a:t>
          </a:r>
          <a:endParaRPr lang="it-IT" sz="2000" dirty="0"/>
        </a:p>
      </dgm:t>
    </dgm:pt>
    <dgm:pt modelId="{EDCF0C9E-9B3A-CD41-AA5A-67A9F433CEF9}" type="parTrans" cxnId="{44AC211C-72ED-5945-942A-414360DD953D}">
      <dgm:prSet/>
      <dgm:spPr/>
      <dgm:t>
        <a:bodyPr/>
        <a:lstStyle/>
        <a:p>
          <a:endParaRPr lang="it-IT"/>
        </a:p>
      </dgm:t>
    </dgm:pt>
    <dgm:pt modelId="{7D8D8DED-1B04-424C-AC87-CD36D65314FB}" type="sibTrans" cxnId="{44AC211C-72ED-5945-942A-414360DD953D}">
      <dgm:prSet/>
      <dgm:spPr/>
      <dgm:t>
        <a:bodyPr/>
        <a:lstStyle/>
        <a:p>
          <a:endParaRPr lang="it-IT"/>
        </a:p>
      </dgm:t>
    </dgm:pt>
    <dgm:pt modelId="{C35E42A3-3604-784D-9CD3-992A6FF469A6}" type="pres">
      <dgm:prSet presAssocID="{9D8E9E3B-33CE-3A4D-9846-ED73944ABD3A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EC77F2A6-538F-7D48-96A8-7EE5D944BEF5}" type="pres">
      <dgm:prSet presAssocID="{9D8E9E3B-33CE-3A4D-9846-ED73944ABD3A}" presName="children" presStyleCnt="0"/>
      <dgm:spPr/>
    </dgm:pt>
    <dgm:pt modelId="{AD8C669F-43E3-164B-A5C0-EAFB51FB45F7}" type="pres">
      <dgm:prSet presAssocID="{9D8E9E3B-33CE-3A4D-9846-ED73944ABD3A}" presName="child1group" presStyleCnt="0"/>
      <dgm:spPr/>
    </dgm:pt>
    <dgm:pt modelId="{957DF7D5-0660-B042-929F-8707047A7B3B}" type="pres">
      <dgm:prSet presAssocID="{9D8E9E3B-33CE-3A4D-9846-ED73944ABD3A}" presName="child1" presStyleLbl="bgAcc1" presStyleIdx="0" presStyleCnt="4" custScaleX="142475" custScaleY="156422" custLinFactNeighborX="-11801" custLinFactNeighborY="17741"/>
      <dgm:spPr/>
      <dgm:t>
        <a:bodyPr/>
        <a:lstStyle/>
        <a:p>
          <a:endParaRPr lang="it-IT"/>
        </a:p>
      </dgm:t>
    </dgm:pt>
    <dgm:pt modelId="{A59C91D7-A646-534B-87F2-78CBCD53F709}" type="pres">
      <dgm:prSet presAssocID="{9D8E9E3B-33CE-3A4D-9846-ED73944ABD3A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CF737DA-DF2B-7D4B-A85F-FECADCC83B7A}" type="pres">
      <dgm:prSet presAssocID="{9D8E9E3B-33CE-3A4D-9846-ED73944ABD3A}" presName="child2group" presStyleCnt="0"/>
      <dgm:spPr/>
    </dgm:pt>
    <dgm:pt modelId="{67A7A8B8-501F-4B42-8AD8-487F4C457621}" type="pres">
      <dgm:prSet presAssocID="{9D8E9E3B-33CE-3A4D-9846-ED73944ABD3A}" presName="child2" presStyleLbl="bgAcc1" presStyleIdx="1" presStyleCnt="4" custScaleX="144132" custScaleY="167579" custLinFactNeighborX="51454" custLinFactNeighborY="21988"/>
      <dgm:spPr/>
      <dgm:t>
        <a:bodyPr/>
        <a:lstStyle/>
        <a:p>
          <a:endParaRPr lang="it-IT"/>
        </a:p>
      </dgm:t>
    </dgm:pt>
    <dgm:pt modelId="{2219D8F5-596D-C749-8822-931AB0FD2C4F}" type="pres">
      <dgm:prSet presAssocID="{9D8E9E3B-33CE-3A4D-9846-ED73944ABD3A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4D4DF59-A211-2247-A539-E45AEE3C25BF}" type="pres">
      <dgm:prSet presAssocID="{9D8E9E3B-33CE-3A4D-9846-ED73944ABD3A}" presName="child3group" presStyleCnt="0"/>
      <dgm:spPr/>
    </dgm:pt>
    <dgm:pt modelId="{8D394ACE-9686-254C-B345-95C44046FC66}" type="pres">
      <dgm:prSet presAssocID="{9D8E9E3B-33CE-3A4D-9846-ED73944ABD3A}" presName="child3" presStyleLbl="bgAcc1" presStyleIdx="2" presStyleCnt="4" custScaleX="182098" custScaleY="128907" custLinFactNeighborX="10382" custLinFactNeighborY="-29231"/>
      <dgm:spPr/>
      <dgm:t>
        <a:bodyPr/>
        <a:lstStyle/>
        <a:p>
          <a:endParaRPr lang="it-IT"/>
        </a:p>
      </dgm:t>
    </dgm:pt>
    <dgm:pt modelId="{2F852C02-B4DE-4A4B-B981-D81CC26F16EF}" type="pres">
      <dgm:prSet presAssocID="{9D8E9E3B-33CE-3A4D-9846-ED73944ABD3A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081829A-D5F3-4849-BEF3-38B0354AC740}" type="pres">
      <dgm:prSet presAssocID="{9D8E9E3B-33CE-3A4D-9846-ED73944ABD3A}" presName="child4group" presStyleCnt="0"/>
      <dgm:spPr/>
    </dgm:pt>
    <dgm:pt modelId="{4C12CBC1-2222-D14A-8014-05C1EFE3E1BD}" type="pres">
      <dgm:prSet presAssocID="{9D8E9E3B-33CE-3A4D-9846-ED73944ABD3A}" presName="child4" presStyleLbl="bgAcc1" presStyleIdx="3" presStyleCnt="4" custScaleX="173830" custScaleY="126148" custLinFactNeighborX="3722" custLinFactNeighborY="-26887"/>
      <dgm:spPr/>
      <dgm:t>
        <a:bodyPr/>
        <a:lstStyle/>
        <a:p>
          <a:endParaRPr lang="it-IT"/>
        </a:p>
      </dgm:t>
    </dgm:pt>
    <dgm:pt modelId="{0F5081C3-FED6-784B-8CE7-AB6FAE18A8A5}" type="pres">
      <dgm:prSet presAssocID="{9D8E9E3B-33CE-3A4D-9846-ED73944ABD3A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305A002-7219-DF49-8293-3D805E623425}" type="pres">
      <dgm:prSet presAssocID="{9D8E9E3B-33CE-3A4D-9846-ED73944ABD3A}" presName="childPlaceholder" presStyleCnt="0"/>
      <dgm:spPr/>
    </dgm:pt>
    <dgm:pt modelId="{9F2C7800-484C-2745-AEC7-4563AC3BCB27}" type="pres">
      <dgm:prSet presAssocID="{9D8E9E3B-33CE-3A4D-9846-ED73944ABD3A}" presName="circle" presStyleCnt="0"/>
      <dgm:spPr/>
    </dgm:pt>
    <dgm:pt modelId="{547812C3-6E4F-404D-9AEF-CE70735FB46A}" type="pres">
      <dgm:prSet presAssocID="{9D8E9E3B-33CE-3A4D-9846-ED73944ABD3A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9C72B16-F4B7-1E46-8749-D81A04DE13B0}" type="pres">
      <dgm:prSet presAssocID="{9D8E9E3B-33CE-3A4D-9846-ED73944ABD3A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DEFC2A2-8C2C-324B-A270-9BB3CDEEC1E2}" type="pres">
      <dgm:prSet presAssocID="{9D8E9E3B-33CE-3A4D-9846-ED73944ABD3A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9F94FB1-4B3C-0D46-AF28-057FBA9E007C}" type="pres">
      <dgm:prSet presAssocID="{9D8E9E3B-33CE-3A4D-9846-ED73944ABD3A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3E374F0-AB5C-F049-AA37-CD5B69D5BE5F}" type="pres">
      <dgm:prSet presAssocID="{9D8E9E3B-33CE-3A4D-9846-ED73944ABD3A}" presName="quadrantPlaceholder" presStyleCnt="0"/>
      <dgm:spPr/>
    </dgm:pt>
    <dgm:pt modelId="{4793F0CB-358A-264D-A416-90AB35859A3E}" type="pres">
      <dgm:prSet presAssocID="{9D8E9E3B-33CE-3A4D-9846-ED73944ABD3A}" presName="center1" presStyleLbl="fgShp" presStyleIdx="0" presStyleCnt="2"/>
      <dgm:spPr/>
    </dgm:pt>
    <dgm:pt modelId="{C3F77DD6-42A9-8948-B6E0-233CFE25CF74}" type="pres">
      <dgm:prSet presAssocID="{9D8E9E3B-33CE-3A4D-9846-ED73944ABD3A}" presName="center2" presStyleLbl="fgShp" presStyleIdx="1" presStyleCnt="2"/>
      <dgm:spPr/>
    </dgm:pt>
  </dgm:ptLst>
  <dgm:cxnLst>
    <dgm:cxn modelId="{9D127B98-8B8F-A44E-B979-C84FB0B88550}" srcId="{2F72D506-E02C-C846-9151-A2839F3A7B92}" destId="{802BF944-B374-5C42-9271-9D28E86842F6}" srcOrd="1" destOrd="0" parTransId="{6A5BAE42-7469-2A4E-8FE5-C5B30F98CD78}" sibTransId="{CD8D8198-14C6-4249-95BB-9EE7FED7C76A}"/>
    <dgm:cxn modelId="{614EDAB1-8089-0B40-8F7D-389CFDBB34C6}" type="presOf" srcId="{8507C23C-B1E3-FA4B-8EC5-A7FA1AB9827E}" destId="{A59C91D7-A646-534B-87F2-78CBCD53F709}" srcOrd="1" destOrd="2" presId="urn:microsoft.com/office/officeart/2005/8/layout/cycle4"/>
    <dgm:cxn modelId="{1244EE11-7E44-144E-8B71-F1D9D22807D0}" type="presOf" srcId="{F0A7966C-3F78-3943-9408-C585AF674712}" destId="{A59C91D7-A646-534B-87F2-78CBCD53F709}" srcOrd="1" destOrd="3" presId="urn:microsoft.com/office/officeart/2005/8/layout/cycle4"/>
    <dgm:cxn modelId="{A58734E9-CCE2-334F-AE31-BC67CEF97637}" type="presOf" srcId="{B6A22BC7-0F01-FD4F-9B70-11F03873D3E2}" destId="{2219D8F5-596D-C749-8822-931AB0FD2C4F}" srcOrd="1" destOrd="3" presId="urn:microsoft.com/office/officeart/2005/8/layout/cycle4"/>
    <dgm:cxn modelId="{A7B5F8DE-5BE7-F544-89FB-CE52BEECE400}" type="presOf" srcId="{29A55A68-2B66-FF45-A52D-0A5368268EC4}" destId="{A59C91D7-A646-534B-87F2-78CBCD53F709}" srcOrd="1" destOrd="5" presId="urn:microsoft.com/office/officeart/2005/8/layout/cycle4"/>
    <dgm:cxn modelId="{4DD921D5-4752-2245-BA59-09FA2272A547}" type="presOf" srcId="{2F72D506-E02C-C846-9151-A2839F3A7B92}" destId="{D9F94FB1-4B3C-0D46-AF28-057FBA9E007C}" srcOrd="0" destOrd="0" presId="urn:microsoft.com/office/officeart/2005/8/layout/cycle4"/>
    <dgm:cxn modelId="{6F656FBD-5117-9B40-A425-EA05F3031CD8}" type="presOf" srcId="{23FD1904-9D62-F24A-8977-6296CF8538C2}" destId="{A59C91D7-A646-534B-87F2-78CBCD53F709}" srcOrd="1" destOrd="4" presId="urn:microsoft.com/office/officeart/2005/8/layout/cycle4"/>
    <dgm:cxn modelId="{78216DCD-C1FC-824E-A5FB-AE9F2FD7E1AB}" type="presOf" srcId="{29A55A68-2B66-FF45-A52D-0A5368268EC4}" destId="{957DF7D5-0660-B042-929F-8707047A7B3B}" srcOrd="0" destOrd="5" presId="urn:microsoft.com/office/officeart/2005/8/layout/cycle4"/>
    <dgm:cxn modelId="{2710689B-B62B-1F49-83BE-F2526959F922}" type="presOf" srcId="{802BF944-B374-5C42-9271-9D28E86842F6}" destId="{4C12CBC1-2222-D14A-8014-05C1EFE3E1BD}" srcOrd="0" destOrd="1" presId="urn:microsoft.com/office/officeart/2005/8/layout/cycle4"/>
    <dgm:cxn modelId="{66C8D239-E13A-3D4A-A353-0D71FB30C524}" type="presOf" srcId="{CC803B69-8E9A-334A-BB84-FE450CDAF081}" destId="{2219D8F5-596D-C749-8822-931AB0FD2C4F}" srcOrd="1" destOrd="1" presId="urn:microsoft.com/office/officeart/2005/8/layout/cycle4"/>
    <dgm:cxn modelId="{FE4649D7-DC78-DE4E-9E3F-26C6737B0FA2}" type="presOf" srcId="{CC803B69-8E9A-334A-BB84-FE450CDAF081}" destId="{67A7A8B8-501F-4B42-8AD8-487F4C457621}" srcOrd="0" destOrd="1" presId="urn:microsoft.com/office/officeart/2005/8/layout/cycle4"/>
    <dgm:cxn modelId="{1DA154DA-96BF-844A-B2E1-2E06064CD86C}" srcId="{4676088F-B6F5-004B-9397-E649394EB6EF}" destId="{8507C23C-B1E3-FA4B-8EC5-A7FA1AB9827E}" srcOrd="2" destOrd="0" parTransId="{C5989AA9-59CC-3E49-AA23-36590E0B8A29}" sibTransId="{018ED6DA-6EC4-BC40-AB85-2BF9B5694BA2}"/>
    <dgm:cxn modelId="{276ED64A-DFB5-7643-9605-8A1739540F99}" type="presOf" srcId="{3DAE7949-71D4-8845-B452-52DAA29EB800}" destId="{0F5081C3-FED6-784B-8CE7-AB6FAE18A8A5}" srcOrd="1" destOrd="2" presId="urn:microsoft.com/office/officeart/2005/8/layout/cycle4"/>
    <dgm:cxn modelId="{5E81483E-BD52-494B-BBFE-91FF973B9BA8}" srcId="{4676088F-B6F5-004B-9397-E649394EB6EF}" destId="{23FD1904-9D62-F24A-8977-6296CF8538C2}" srcOrd="4" destOrd="0" parTransId="{413C75E0-6052-CE43-9648-109EBB5AA4A4}" sibTransId="{2A33A3A4-3E97-934B-A2CB-C504F8E367C0}"/>
    <dgm:cxn modelId="{AB9D5DE0-9CCF-444B-808C-8B8CB981BF69}" srcId="{9D8E9E3B-33CE-3A4D-9846-ED73944ABD3A}" destId="{575B20EB-A1B6-8740-9712-B936D621B23B}" srcOrd="1" destOrd="0" parTransId="{9CDB2FA2-8CEA-3B4D-B379-B1FF71E78B26}" sibTransId="{11685F3E-E5B2-FE4E-AA65-CE5105C7998C}"/>
    <dgm:cxn modelId="{641B3AED-9816-2B42-80EE-BA739739D9CA}" type="presOf" srcId="{FE73B0A3-BDAC-4844-AF71-CA1B9454345C}" destId="{2F852C02-B4DE-4A4B-B981-D81CC26F16EF}" srcOrd="1" destOrd="2" presId="urn:microsoft.com/office/officeart/2005/8/layout/cycle4"/>
    <dgm:cxn modelId="{5C9DDB12-E447-9E4D-96E8-6AADD0DA57AB}" type="presOf" srcId="{530AFB19-FB62-0B43-8302-95DBC7F7F5C6}" destId="{2F852C02-B4DE-4A4B-B981-D81CC26F16EF}" srcOrd="1" destOrd="1" presId="urn:microsoft.com/office/officeart/2005/8/layout/cycle4"/>
    <dgm:cxn modelId="{9E31CFF0-E8C2-0E4B-9CAC-73367E1496F6}" type="presOf" srcId="{4561AC66-5343-7743-82EA-A9D8855A4334}" destId="{4DEFC2A2-8C2C-324B-A270-9BB3CDEEC1E2}" srcOrd="0" destOrd="0" presId="urn:microsoft.com/office/officeart/2005/8/layout/cycle4"/>
    <dgm:cxn modelId="{0F3F2F07-4CC2-1D43-BFE5-F71685725ABC}" type="presOf" srcId="{560F620A-9831-C649-B3AE-BDB1B5EA8118}" destId="{2219D8F5-596D-C749-8822-931AB0FD2C4F}" srcOrd="1" destOrd="2" presId="urn:microsoft.com/office/officeart/2005/8/layout/cycle4"/>
    <dgm:cxn modelId="{973261C6-EBCA-934C-B7EC-3364E8AA5080}" type="presOf" srcId="{5336F8C0-9793-3D40-860F-FBB3E4FBF8DF}" destId="{A59C91D7-A646-534B-87F2-78CBCD53F709}" srcOrd="1" destOrd="1" presId="urn:microsoft.com/office/officeart/2005/8/layout/cycle4"/>
    <dgm:cxn modelId="{136FBFAB-6A4E-604A-9A5A-0AD8D1D55C28}" type="presOf" srcId="{07594CBE-F162-344C-B7B8-9B14BD7244CA}" destId="{0F5081C3-FED6-784B-8CE7-AB6FAE18A8A5}" srcOrd="1" destOrd="0" presId="urn:microsoft.com/office/officeart/2005/8/layout/cycle4"/>
    <dgm:cxn modelId="{5DAF1696-5B50-8544-9EDA-428196566C38}" srcId="{4561AC66-5343-7743-82EA-A9D8855A4334}" destId="{68B61763-8CFB-8643-B918-9D72767FAA24}" srcOrd="0" destOrd="0" parTransId="{F2E5DAE1-1ED4-0744-8C3C-AD7C684B8201}" sibTransId="{83706889-23D5-7F47-874A-3BB059771500}"/>
    <dgm:cxn modelId="{AE020A5E-CD17-F54B-B4AA-92E439602A59}" srcId="{575B20EB-A1B6-8740-9712-B936D621B23B}" destId="{CC803B69-8E9A-334A-BB84-FE450CDAF081}" srcOrd="1" destOrd="0" parTransId="{9DB5486D-1523-E146-AF79-71D19F39BFB6}" sibTransId="{35257E4D-9599-9245-8327-33B18A9290F3}"/>
    <dgm:cxn modelId="{8210C7D4-244D-1440-B646-0BEE41C75581}" srcId="{2F72D506-E02C-C846-9151-A2839F3A7B92}" destId="{07594CBE-F162-344C-B7B8-9B14BD7244CA}" srcOrd="0" destOrd="0" parTransId="{96A22B76-3E17-3743-AA00-D3F130813F7B}" sibTransId="{A098E884-7567-8F47-9CA4-C829C48DDDBF}"/>
    <dgm:cxn modelId="{370B90C6-03D6-B847-8F28-A1E5D07F388B}" type="presOf" srcId="{575B20EB-A1B6-8740-9712-B936D621B23B}" destId="{09C72B16-F4B7-1E46-8749-D81A04DE13B0}" srcOrd="0" destOrd="0" presId="urn:microsoft.com/office/officeart/2005/8/layout/cycle4"/>
    <dgm:cxn modelId="{B510ACAF-4A84-4941-A4AC-5612FB91D707}" type="presOf" srcId="{802BF944-B374-5C42-9271-9D28E86842F6}" destId="{0F5081C3-FED6-784B-8CE7-AB6FAE18A8A5}" srcOrd="1" destOrd="1" presId="urn:microsoft.com/office/officeart/2005/8/layout/cycle4"/>
    <dgm:cxn modelId="{38B57671-579D-7B46-8296-A2295D652F5D}" srcId="{9D8E9E3B-33CE-3A4D-9846-ED73944ABD3A}" destId="{4676088F-B6F5-004B-9397-E649394EB6EF}" srcOrd="0" destOrd="0" parTransId="{7C7CAC1D-DDAA-3A46-98E3-1E67519C740E}" sibTransId="{7466D042-59AF-F544-A05D-2C644AD759F7}"/>
    <dgm:cxn modelId="{FF049CFE-FA1A-0E46-9A29-8452AF1FFBA1}" srcId="{4676088F-B6F5-004B-9397-E649394EB6EF}" destId="{5336F8C0-9793-3D40-860F-FBB3E4FBF8DF}" srcOrd="1" destOrd="0" parTransId="{BEF2DB65-938A-E748-A73D-8BA901CF22AB}" sibTransId="{8F334CE9-2669-C04A-881D-AD27D722EAB4}"/>
    <dgm:cxn modelId="{7AAE1B0E-E42E-BD4D-B956-C884B667556C}" srcId="{4676088F-B6F5-004B-9397-E649394EB6EF}" destId="{29A55A68-2B66-FF45-A52D-0A5368268EC4}" srcOrd="5" destOrd="0" parTransId="{F02BB6D7-2717-A74A-A0D5-450FE6896297}" sibTransId="{0AEE5B44-5480-5340-9964-159A67803985}"/>
    <dgm:cxn modelId="{221EF7D0-0EB3-EB4B-9332-CA3BB7D355D7}" type="presOf" srcId="{23FD1904-9D62-F24A-8977-6296CF8538C2}" destId="{957DF7D5-0660-B042-929F-8707047A7B3B}" srcOrd="0" destOrd="4" presId="urn:microsoft.com/office/officeart/2005/8/layout/cycle4"/>
    <dgm:cxn modelId="{6F4049DF-8CD2-5D4D-B129-422E4970CF17}" type="presOf" srcId="{35D18119-88DD-9043-87C5-5CAA2C63BDA1}" destId="{2219D8F5-596D-C749-8822-931AB0FD2C4F}" srcOrd="1" destOrd="0" presId="urn:microsoft.com/office/officeart/2005/8/layout/cycle4"/>
    <dgm:cxn modelId="{FD1068C8-E364-0C4F-9946-B6E5CBC53791}" srcId="{2F72D506-E02C-C846-9151-A2839F3A7B92}" destId="{3DAE7949-71D4-8845-B452-52DAA29EB800}" srcOrd="2" destOrd="0" parTransId="{C49FF4FF-BA86-B94F-AC43-159029950050}" sibTransId="{5B9F21E2-CBB5-7C4B-9E96-06B5712E31CF}"/>
    <dgm:cxn modelId="{9C230E63-82C4-F74F-A4A3-2584A7392964}" srcId="{575B20EB-A1B6-8740-9712-B936D621B23B}" destId="{35D18119-88DD-9043-87C5-5CAA2C63BDA1}" srcOrd="0" destOrd="0" parTransId="{6F2513FA-0395-014E-ACA8-CB21DE1F8B2E}" sibTransId="{7532605A-BC78-F44A-A313-A2CAD8FBC9C2}"/>
    <dgm:cxn modelId="{6AFF1EF7-6D74-EC4D-9DB0-1044BA0A499F}" srcId="{4676088F-B6F5-004B-9397-E649394EB6EF}" destId="{F0A7966C-3F78-3943-9408-C585AF674712}" srcOrd="3" destOrd="0" parTransId="{673F55F5-42CC-C940-A15B-6627EA626A6E}" sibTransId="{387EA66D-3D47-A64E-8A14-A12B036D3481}"/>
    <dgm:cxn modelId="{8BC97BA1-E380-7047-85E9-0AD078712A4D}" type="presOf" srcId="{5336F8C0-9793-3D40-860F-FBB3E4FBF8DF}" destId="{957DF7D5-0660-B042-929F-8707047A7B3B}" srcOrd="0" destOrd="1" presId="urn:microsoft.com/office/officeart/2005/8/layout/cycle4"/>
    <dgm:cxn modelId="{71551A46-AFEF-754D-9C77-D912884A282F}" srcId="{4561AC66-5343-7743-82EA-A9D8855A4334}" destId="{530AFB19-FB62-0B43-8302-95DBC7F7F5C6}" srcOrd="1" destOrd="0" parTransId="{E5144975-FF2A-454A-868C-F0C785DD0266}" sibTransId="{231059F2-6079-D34D-9EA5-983732F1A8AF}"/>
    <dgm:cxn modelId="{38C5F979-709D-6E4F-957E-6542D95BC891}" type="presOf" srcId="{FE73B0A3-BDAC-4844-AF71-CA1B9454345C}" destId="{8D394ACE-9686-254C-B345-95C44046FC66}" srcOrd="0" destOrd="2" presId="urn:microsoft.com/office/officeart/2005/8/layout/cycle4"/>
    <dgm:cxn modelId="{449B5F71-B627-844E-A9B7-B7DF66016778}" srcId="{575B20EB-A1B6-8740-9712-B936D621B23B}" destId="{560F620A-9831-C649-B3AE-BDB1B5EA8118}" srcOrd="2" destOrd="0" parTransId="{BCA871F2-6180-724B-A198-4B02A8566FE2}" sibTransId="{B40506E1-C2AB-7C4E-8794-DEF560CA9D9D}"/>
    <dgm:cxn modelId="{9C5F1FE8-1A0F-8142-BA9C-F3ECA930ECE3}" type="presOf" srcId="{68B61763-8CFB-8643-B918-9D72767FAA24}" destId="{2F852C02-B4DE-4A4B-B981-D81CC26F16EF}" srcOrd="1" destOrd="0" presId="urn:microsoft.com/office/officeart/2005/8/layout/cycle4"/>
    <dgm:cxn modelId="{F52B2F41-D3F0-E14B-BC96-0DA153C71BB7}" srcId="{9D8E9E3B-33CE-3A4D-9846-ED73944ABD3A}" destId="{4561AC66-5343-7743-82EA-A9D8855A4334}" srcOrd="2" destOrd="0" parTransId="{64545E8C-BF19-874C-BC57-3AE35E4B7F23}" sibTransId="{9C0F501D-B5EA-2D43-9A15-CEA1A974E8AE}"/>
    <dgm:cxn modelId="{ECC75E71-D9A5-8047-8155-B8F7A01A1180}" type="presOf" srcId="{B6A22BC7-0F01-FD4F-9B70-11F03873D3E2}" destId="{67A7A8B8-501F-4B42-8AD8-487F4C457621}" srcOrd="0" destOrd="3" presId="urn:microsoft.com/office/officeart/2005/8/layout/cycle4"/>
    <dgm:cxn modelId="{54FA8B0F-E4BB-8F44-B141-E4F2B09F936B}" type="presOf" srcId="{4676088F-B6F5-004B-9397-E649394EB6EF}" destId="{547812C3-6E4F-404D-9AEF-CE70735FB46A}" srcOrd="0" destOrd="0" presId="urn:microsoft.com/office/officeart/2005/8/layout/cycle4"/>
    <dgm:cxn modelId="{44AC211C-72ED-5945-942A-414360DD953D}" srcId="{575B20EB-A1B6-8740-9712-B936D621B23B}" destId="{B6A22BC7-0F01-FD4F-9B70-11F03873D3E2}" srcOrd="3" destOrd="0" parTransId="{EDCF0C9E-9B3A-CD41-AA5A-67A9F433CEF9}" sibTransId="{7D8D8DED-1B04-424C-AC87-CD36D65314FB}"/>
    <dgm:cxn modelId="{582F7481-378B-BE4F-86A5-77E0846D4540}" type="presOf" srcId="{3DAE7949-71D4-8845-B452-52DAA29EB800}" destId="{4C12CBC1-2222-D14A-8014-05C1EFE3E1BD}" srcOrd="0" destOrd="2" presId="urn:microsoft.com/office/officeart/2005/8/layout/cycle4"/>
    <dgm:cxn modelId="{51D45CF9-C2DD-7E4D-AEA0-6CCF50B9C70B}" type="presOf" srcId="{9D8E9E3B-33CE-3A4D-9846-ED73944ABD3A}" destId="{C35E42A3-3604-784D-9CD3-992A6FF469A6}" srcOrd="0" destOrd="0" presId="urn:microsoft.com/office/officeart/2005/8/layout/cycle4"/>
    <dgm:cxn modelId="{4DBCE488-F15D-0045-A873-E06C6011364A}" type="presOf" srcId="{560F620A-9831-C649-B3AE-BDB1B5EA8118}" destId="{67A7A8B8-501F-4B42-8AD8-487F4C457621}" srcOrd="0" destOrd="2" presId="urn:microsoft.com/office/officeart/2005/8/layout/cycle4"/>
    <dgm:cxn modelId="{C950CE2C-ED53-0849-A765-A1E764B84584}" type="presOf" srcId="{F0A7966C-3F78-3943-9408-C585AF674712}" destId="{957DF7D5-0660-B042-929F-8707047A7B3B}" srcOrd="0" destOrd="3" presId="urn:microsoft.com/office/officeart/2005/8/layout/cycle4"/>
    <dgm:cxn modelId="{E9A37C78-F545-6B48-826D-CBBD3EEF3CBD}" type="presOf" srcId="{68B61763-8CFB-8643-B918-9D72767FAA24}" destId="{8D394ACE-9686-254C-B345-95C44046FC66}" srcOrd="0" destOrd="0" presId="urn:microsoft.com/office/officeart/2005/8/layout/cycle4"/>
    <dgm:cxn modelId="{28D59DEF-6AE9-A746-8844-9E68FCBA0168}" type="presOf" srcId="{35D18119-88DD-9043-87C5-5CAA2C63BDA1}" destId="{67A7A8B8-501F-4B42-8AD8-487F4C457621}" srcOrd="0" destOrd="0" presId="urn:microsoft.com/office/officeart/2005/8/layout/cycle4"/>
    <dgm:cxn modelId="{AB913083-E0E0-9140-BC04-FFB7A45453A7}" type="presOf" srcId="{07594CBE-F162-344C-B7B8-9B14BD7244CA}" destId="{4C12CBC1-2222-D14A-8014-05C1EFE3E1BD}" srcOrd="0" destOrd="0" presId="urn:microsoft.com/office/officeart/2005/8/layout/cycle4"/>
    <dgm:cxn modelId="{AD2F9B06-B0F6-5E42-BF25-AFDCCF475FCB}" type="presOf" srcId="{683B928A-760D-0841-A90B-E6513E09A7B2}" destId="{957DF7D5-0660-B042-929F-8707047A7B3B}" srcOrd="0" destOrd="0" presId="urn:microsoft.com/office/officeart/2005/8/layout/cycle4"/>
    <dgm:cxn modelId="{11EDCF38-4BD1-444B-8165-950FF36D1A74}" srcId="{4676088F-B6F5-004B-9397-E649394EB6EF}" destId="{683B928A-760D-0841-A90B-E6513E09A7B2}" srcOrd="0" destOrd="0" parTransId="{0A0CF5B7-44F6-6C42-BFCA-7D6F47711867}" sibTransId="{DFA3FD7D-6454-994E-B798-77A61EA4E135}"/>
    <dgm:cxn modelId="{469428A4-6784-3A4F-8D4D-75D315CD6503}" srcId="{9D8E9E3B-33CE-3A4D-9846-ED73944ABD3A}" destId="{2F72D506-E02C-C846-9151-A2839F3A7B92}" srcOrd="3" destOrd="0" parTransId="{8C1467F1-774C-9941-822E-63E6D112A923}" sibTransId="{9FE6D8BB-5B97-FC41-9B7A-83CEF8CDBCCA}"/>
    <dgm:cxn modelId="{E936C9D5-B0C7-BE4D-9358-6E304F75B033}" type="presOf" srcId="{8507C23C-B1E3-FA4B-8EC5-A7FA1AB9827E}" destId="{957DF7D5-0660-B042-929F-8707047A7B3B}" srcOrd="0" destOrd="2" presId="urn:microsoft.com/office/officeart/2005/8/layout/cycle4"/>
    <dgm:cxn modelId="{4F77A2DB-C6D0-2D48-9870-9C1DC9D6D804}" srcId="{4561AC66-5343-7743-82EA-A9D8855A4334}" destId="{FE73B0A3-BDAC-4844-AF71-CA1B9454345C}" srcOrd="2" destOrd="0" parTransId="{ADAB90DC-8288-D34C-B70C-8DF7F8FC2971}" sibTransId="{70EAF1F3-039F-8F4B-B7D3-EAA007C8C91B}"/>
    <dgm:cxn modelId="{CA8C3F78-5FFB-FD47-8F1B-E1DDA47FA4E8}" type="presOf" srcId="{530AFB19-FB62-0B43-8302-95DBC7F7F5C6}" destId="{8D394ACE-9686-254C-B345-95C44046FC66}" srcOrd="0" destOrd="1" presId="urn:microsoft.com/office/officeart/2005/8/layout/cycle4"/>
    <dgm:cxn modelId="{D8034903-9655-CA48-A0F5-10E5DCFFDAC0}" type="presOf" srcId="{683B928A-760D-0841-A90B-E6513E09A7B2}" destId="{A59C91D7-A646-534B-87F2-78CBCD53F709}" srcOrd="1" destOrd="0" presId="urn:microsoft.com/office/officeart/2005/8/layout/cycle4"/>
    <dgm:cxn modelId="{5635F095-E888-CE45-BCE5-F9C3DBAEDF61}" type="presParOf" srcId="{C35E42A3-3604-784D-9CD3-992A6FF469A6}" destId="{EC77F2A6-538F-7D48-96A8-7EE5D944BEF5}" srcOrd="0" destOrd="0" presId="urn:microsoft.com/office/officeart/2005/8/layout/cycle4"/>
    <dgm:cxn modelId="{A2B413CA-6D7C-3647-9120-26E82C0DCD72}" type="presParOf" srcId="{EC77F2A6-538F-7D48-96A8-7EE5D944BEF5}" destId="{AD8C669F-43E3-164B-A5C0-EAFB51FB45F7}" srcOrd="0" destOrd="0" presId="urn:microsoft.com/office/officeart/2005/8/layout/cycle4"/>
    <dgm:cxn modelId="{A165E209-F417-784B-8730-F87124AFD8B4}" type="presParOf" srcId="{AD8C669F-43E3-164B-A5C0-EAFB51FB45F7}" destId="{957DF7D5-0660-B042-929F-8707047A7B3B}" srcOrd="0" destOrd="0" presId="urn:microsoft.com/office/officeart/2005/8/layout/cycle4"/>
    <dgm:cxn modelId="{407BC2A9-1433-2A49-800F-73733617E35B}" type="presParOf" srcId="{AD8C669F-43E3-164B-A5C0-EAFB51FB45F7}" destId="{A59C91D7-A646-534B-87F2-78CBCD53F709}" srcOrd="1" destOrd="0" presId="urn:microsoft.com/office/officeart/2005/8/layout/cycle4"/>
    <dgm:cxn modelId="{8BEDA65A-55AA-3944-84D1-C767104C135D}" type="presParOf" srcId="{EC77F2A6-538F-7D48-96A8-7EE5D944BEF5}" destId="{1CF737DA-DF2B-7D4B-A85F-FECADCC83B7A}" srcOrd="1" destOrd="0" presId="urn:microsoft.com/office/officeart/2005/8/layout/cycle4"/>
    <dgm:cxn modelId="{8445D6C3-F2F0-494F-A659-37ACDE335BF7}" type="presParOf" srcId="{1CF737DA-DF2B-7D4B-A85F-FECADCC83B7A}" destId="{67A7A8B8-501F-4B42-8AD8-487F4C457621}" srcOrd="0" destOrd="0" presId="urn:microsoft.com/office/officeart/2005/8/layout/cycle4"/>
    <dgm:cxn modelId="{8EB57F0E-F067-C949-9452-8B2BE08A990F}" type="presParOf" srcId="{1CF737DA-DF2B-7D4B-A85F-FECADCC83B7A}" destId="{2219D8F5-596D-C749-8822-931AB0FD2C4F}" srcOrd="1" destOrd="0" presId="urn:microsoft.com/office/officeart/2005/8/layout/cycle4"/>
    <dgm:cxn modelId="{6B25A732-69A5-F947-A58A-3B58AC49A73C}" type="presParOf" srcId="{EC77F2A6-538F-7D48-96A8-7EE5D944BEF5}" destId="{A4D4DF59-A211-2247-A539-E45AEE3C25BF}" srcOrd="2" destOrd="0" presId="urn:microsoft.com/office/officeart/2005/8/layout/cycle4"/>
    <dgm:cxn modelId="{BB1830ED-FF49-874A-92A2-5E0917014056}" type="presParOf" srcId="{A4D4DF59-A211-2247-A539-E45AEE3C25BF}" destId="{8D394ACE-9686-254C-B345-95C44046FC66}" srcOrd="0" destOrd="0" presId="urn:microsoft.com/office/officeart/2005/8/layout/cycle4"/>
    <dgm:cxn modelId="{02927A92-44DB-D84F-A2C4-2554B6B1ABF0}" type="presParOf" srcId="{A4D4DF59-A211-2247-A539-E45AEE3C25BF}" destId="{2F852C02-B4DE-4A4B-B981-D81CC26F16EF}" srcOrd="1" destOrd="0" presId="urn:microsoft.com/office/officeart/2005/8/layout/cycle4"/>
    <dgm:cxn modelId="{C7EBD01D-8F5E-2D4F-BD4B-4B20665632D6}" type="presParOf" srcId="{EC77F2A6-538F-7D48-96A8-7EE5D944BEF5}" destId="{4081829A-D5F3-4849-BEF3-38B0354AC740}" srcOrd="3" destOrd="0" presId="urn:microsoft.com/office/officeart/2005/8/layout/cycle4"/>
    <dgm:cxn modelId="{B124125D-46A8-7640-AAF2-6137CA5BE3C6}" type="presParOf" srcId="{4081829A-D5F3-4849-BEF3-38B0354AC740}" destId="{4C12CBC1-2222-D14A-8014-05C1EFE3E1BD}" srcOrd="0" destOrd="0" presId="urn:microsoft.com/office/officeart/2005/8/layout/cycle4"/>
    <dgm:cxn modelId="{F4D89FAF-97AA-8F4F-9D86-C449D1D022B7}" type="presParOf" srcId="{4081829A-D5F3-4849-BEF3-38B0354AC740}" destId="{0F5081C3-FED6-784B-8CE7-AB6FAE18A8A5}" srcOrd="1" destOrd="0" presId="urn:microsoft.com/office/officeart/2005/8/layout/cycle4"/>
    <dgm:cxn modelId="{A9919390-A1DE-254B-A139-21AF73C9AA25}" type="presParOf" srcId="{EC77F2A6-538F-7D48-96A8-7EE5D944BEF5}" destId="{B305A002-7219-DF49-8293-3D805E623425}" srcOrd="4" destOrd="0" presId="urn:microsoft.com/office/officeart/2005/8/layout/cycle4"/>
    <dgm:cxn modelId="{F73BF0DC-805B-E643-A477-A23FD124695B}" type="presParOf" srcId="{C35E42A3-3604-784D-9CD3-992A6FF469A6}" destId="{9F2C7800-484C-2745-AEC7-4563AC3BCB27}" srcOrd="1" destOrd="0" presId="urn:microsoft.com/office/officeart/2005/8/layout/cycle4"/>
    <dgm:cxn modelId="{0D741180-39C0-D946-BBC6-CE3FACF729C3}" type="presParOf" srcId="{9F2C7800-484C-2745-AEC7-4563AC3BCB27}" destId="{547812C3-6E4F-404D-9AEF-CE70735FB46A}" srcOrd="0" destOrd="0" presId="urn:microsoft.com/office/officeart/2005/8/layout/cycle4"/>
    <dgm:cxn modelId="{C15F3227-BA67-134B-A5D4-0BC5D99E31B9}" type="presParOf" srcId="{9F2C7800-484C-2745-AEC7-4563AC3BCB27}" destId="{09C72B16-F4B7-1E46-8749-D81A04DE13B0}" srcOrd="1" destOrd="0" presId="urn:microsoft.com/office/officeart/2005/8/layout/cycle4"/>
    <dgm:cxn modelId="{954DB198-D994-634F-8561-6813B6981DDA}" type="presParOf" srcId="{9F2C7800-484C-2745-AEC7-4563AC3BCB27}" destId="{4DEFC2A2-8C2C-324B-A270-9BB3CDEEC1E2}" srcOrd="2" destOrd="0" presId="urn:microsoft.com/office/officeart/2005/8/layout/cycle4"/>
    <dgm:cxn modelId="{73459649-8AAF-3744-91D4-7B2961420593}" type="presParOf" srcId="{9F2C7800-484C-2745-AEC7-4563AC3BCB27}" destId="{D9F94FB1-4B3C-0D46-AF28-057FBA9E007C}" srcOrd="3" destOrd="0" presId="urn:microsoft.com/office/officeart/2005/8/layout/cycle4"/>
    <dgm:cxn modelId="{9E0770E9-C7CA-F846-A880-9EA4F8B8BF81}" type="presParOf" srcId="{9F2C7800-484C-2745-AEC7-4563AC3BCB27}" destId="{93E374F0-AB5C-F049-AA37-CD5B69D5BE5F}" srcOrd="4" destOrd="0" presId="urn:microsoft.com/office/officeart/2005/8/layout/cycle4"/>
    <dgm:cxn modelId="{D90D25E8-7BFC-044B-BF73-2E13067ADE56}" type="presParOf" srcId="{C35E42A3-3604-784D-9CD3-992A6FF469A6}" destId="{4793F0CB-358A-264D-A416-90AB35859A3E}" srcOrd="2" destOrd="0" presId="urn:microsoft.com/office/officeart/2005/8/layout/cycle4"/>
    <dgm:cxn modelId="{EA29E5D6-E396-E548-B037-2F7F4B607B8C}" type="presParOf" srcId="{C35E42A3-3604-784D-9CD3-992A6FF469A6}" destId="{C3F77DD6-42A9-8948-B6E0-233CFE25CF74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04D47E-1431-5748-8C34-39E81851E5B7}">
      <dsp:nvSpPr>
        <dsp:cNvPr id="0" name=""/>
        <dsp:cNvSpPr/>
      </dsp:nvSpPr>
      <dsp:spPr>
        <a:xfrm>
          <a:off x="593" y="584664"/>
          <a:ext cx="2160393" cy="10801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>
              <a:solidFill>
                <a:srgbClr val="3366FF"/>
              </a:solidFill>
            </a:rPr>
            <a:t>Paesi in Via di Sviluppo</a:t>
          </a:r>
          <a:endParaRPr lang="it-IT" sz="2400" kern="1200" dirty="0">
            <a:solidFill>
              <a:srgbClr val="3366FF"/>
            </a:solidFill>
          </a:endParaRPr>
        </a:p>
      </dsp:txBody>
      <dsp:txXfrm>
        <a:off x="32231" y="616302"/>
        <a:ext cx="2097117" cy="1016920"/>
      </dsp:txXfrm>
    </dsp:sp>
    <dsp:sp modelId="{AA1F6EDC-15B3-6C40-A272-E81C5EC7C5E2}">
      <dsp:nvSpPr>
        <dsp:cNvPr id="0" name=""/>
        <dsp:cNvSpPr/>
      </dsp:nvSpPr>
      <dsp:spPr>
        <a:xfrm>
          <a:off x="216632" y="1664861"/>
          <a:ext cx="216039" cy="8101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0147"/>
              </a:lnTo>
              <a:lnTo>
                <a:pt x="216039" y="810147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971320-01AE-0644-9294-4EFF33D272A3}">
      <dsp:nvSpPr>
        <dsp:cNvPr id="0" name=""/>
        <dsp:cNvSpPr/>
      </dsp:nvSpPr>
      <dsp:spPr>
        <a:xfrm>
          <a:off x="432672" y="1934910"/>
          <a:ext cx="1728314" cy="10801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100" kern="1200" dirty="0" smtClean="0"/>
            <a:t>Africa Sub-Sahariana e Sud Asiatico</a:t>
          </a:r>
          <a:endParaRPr lang="it-IT" sz="2100" kern="1200" dirty="0"/>
        </a:p>
      </dsp:txBody>
      <dsp:txXfrm>
        <a:off x="464310" y="1966548"/>
        <a:ext cx="1665038" cy="1016920"/>
      </dsp:txXfrm>
    </dsp:sp>
    <dsp:sp modelId="{B93CA102-5A86-4840-89BC-A9234548D784}">
      <dsp:nvSpPr>
        <dsp:cNvPr id="0" name=""/>
        <dsp:cNvSpPr/>
      </dsp:nvSpPr>
      <dsp:spPr>
        <a:xfrm>
          <a:off x="216632" y="1664861"/>
          <a:ext cx="216039" cy="21603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60393"/>
              </a:lnTo>
              <a:lnTo>
                <a:pt x="216039" y="2160393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624486-64BF-8E4A-9DA4-49DEF3AE4968}">
      <dsp:nvSpPr>
        <dsp:cNvPr id="0" name=""/>
        <dsp:cNvSpPr/>
      </dsp:nvSpPr>
      <dsp:spPr>
        <a:xfrm>
          <a:off x="432672" y="3285156"/>
          <a:ext cx="1728314" cy="10801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100" kern="1200" dirty="0" smtClean="0"/>
            <a:t>Spreco Pro Capite tra 6 e 11kg/anno</a:t>
          </a:r>
          <a:endParaRPr lang="it-IT" sz="2100" kern="1200" dirty="0"/>
        </a:p>
      </dsp:txBody>
      <dsp:txXfrm>
        <a:off x="464310" y="3316794"/>
        <a:ext cx="1665038" cy="1016920"/>
      </dsp:txXfrm>
    </dsp:sp>
    <dsp:sp modelId="{31F90F5E-AE69-2347-87E2-54CC8DA190FC}">
      <dsp:nvSpPr>
        <dsp:cNvPr id="0" name=""/>
        <dsp:cNvSpPr/>
      </dsp:nvSpPr>
      <dsp:spPr>
        <a:xfrm>
          <a:off x="2632795" y="582515"/>
          <a:ext cx="2160393" cy="10801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>
              <a:solidFill>
                <a:srgbClr val="3366FF"/>
              </a:solidFill>
            </a:rPr>
            <a:t>Paesi Industrializzati</a:t>
          </a:r>
          <a:endParaRPr lang="it-IT" sz="2400" kern="1200" dirty="0">
            <a:solidFill>
              <a:srgbClr val="3366FF"/>
            </a:solidFill>
          </a:endParaRPr>
        </a:p>
      </dsp:txBody>
      <dsp:txXfrm>
        <a:off x="2664433" y="614153"/>
        <a:ext cx="2097117" cy="1016920"/>
      </dsp:txXfrm>
    </dsp:sp>
    <dsp:sp modelId="{8F6C4CEF-F659-B247-8264-0B9E0E3459EE}">
      <dsp:nvSpPr>
        <dsp:cNvPr id="0" name=""/>
        <dsp:cNvSpPr/>
      </dsp:nvSpPr>
      <dsp:spPr>
        <a:xfrm>
          <a:off x="2848834" y="1662711"/>
          <a:ext cx="284329" cy="8122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2297"/>
              </a:lnTo>
              <a:lnTo>
                <a:pt x="284329" y="812297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45F671-C24D-7E4D-A6BF-A1E7597DB058}">
      <dsp:nvSpPr>
        <dsp:cNvPr id="0" name=""/>
        <dsp:cNvSpPr/>
      </dsp:nvSpPr>
      <dsp:spPr>
        <a:xfrm>
          <a:off x="3133163" y="1934910"/>
          <a:ext cx="1728314" cy="10801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100" kern="1200" dirty="0" smtClean="0"/>
            <a:t>Europa e Nord America </a:t>
          </a:r>
          <a:endParaRPr lang="it-IT" sz="2100" kern="1200" dirty="0"/>
        </a:p>
      </dsp:txBody>
      <dsp:txXfrm>
        <a:off x="3164801" y="1966548"/>
        <a:ext cx="1665038" cy="1016920"/>
      </dsp:txXfrm>
    </dsp:sp>
    <dsp:sp modelId="{57455812-EF8E-1345-8223-6F2EAE90523B}">
      <dsp:nvSpPr>
        <dsp:cNvPr id="0" name=""/>
        <dsp:cNvSpPr/>
      </dsp:nvSpPr>
      <dsp:spPr>
        <a:xfrm>
          <a:off x="2848834" y="1662711"/>
          <a:ext cx="284329" cy="21625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62542"/>
              </a:lnTo>
              <a:lnTo>
                <a:pt x="284329" y="2162542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216886-C933-AD4A-B6CE-3E6544A9708A}">
      <dsp:nvSpPr>
        <dsp:cNvPr id="0" name=""/>
        <dsp:cNvSpPr/>
      </dsp:nvSpPr>
      <dsp:spPr>
        <a:xfrm>
          <a:off x="3133163" y="3285156"/>
          <a:ext cx="1728314" cy="10801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100" kern="1200" dirty="0" smtClean="0"/>
            <a:t>Spreco Pro Capite tra 95- 115kg/anno</a:t>
          </a:r>
          <a:endParaRPr lang="it-IT" sz="2100" kern="1200" dirty="0"/>
        </a:p>
      </dsp:txBody>
      <dsp:txXfrm>
        <a:off x="3164801" y="3316794"/>
        <a:ext cx="1665038" cy="10169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ECD1BF-0E78-8248-AD67-A8431A29CCCB}">
      <dsp:nvSpPr>
        <dsp:cNvPr id="0" name=""/>
        <dsp:cNvSpPr/>
      </dsp:nvSpPr>
      <dsp:spPr>
        <a:xfrm rot="5400000">
          <a:off x="-229598" y="229801"/>
          <a:ext cx="1530654" cy="107145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000" kern="1200" dirty="0" smtClean="0"/>
            <a:t>2010</a:t>
          </a:r>
          <a:endParaRPr lang="it-IT" sz="3000" kern="1200" dirty="0"/>
        </a:p>
      </dsp:txBody>
      <dsp:txXfrm rot="-5400000">
        <a:off x="0" y="535932"/>
        <a:ext cx="1071458" cy="459196"/>
      </dsp:txXfrm>
    </dsp:sp>
    <dsp:sp modelId="{7CA45A60-0946-9147-A75B-5D9D10FBB174}">
      <dsp:nvSpPr>
        <dsp:cNvPr id="0" name=""/>
        <dsp:cNvSpPr/>
      </dsp:nvSpPr>
      <dsp:spPr>
        <a:xfrm rot="5400000">
          <a:off x="3949891" y="-2878433"/>
          <a:ext cx="994925" cy="675179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19685" rIns="19685" bIns="1968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3100" kern="1200" dirty="0" smtClean="0"/>
            <a:t>11 miliardi di euro sprecati</a:t>
          </a:r>
          <a:endParaRPr lang="it-IT" sz="3100" kern="1200" dirty="0"/>
        </a:p>
      </dsp:txBody>
      <dsp:txXfrm rot="-5400000">
        <a:off x="1071458" y="48568"/>
        <a:ext cx="6703223" cy="897789"/>
      </dsp:txXfrm>
    </dsp:sp>
    <dsp:sp modelId="{B536C923-DCC4-3448-BEF4-C026D35356CF}">
      <dsp:nvSpPr>
        <dsp:cNvPr id="0" name=""/>
        <dsp:cNvSpPr/>
      </dsp:nvSpPr>
      <dsp:spPr>
        <a:xfrm rot="5400000">
          <a:off x="-229598" y="1565329"/>
          <a:ext cx="1530654" cy="107145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3000" kern="1200" dirty="0"/>
        </a:p>
      </dsp:txBody>
      <dsp:txXfrm rot="-5400000">
        <a:off x="0" y="1871460"/>
        <a:ext cx="1071458" cy="459196"/>
      </dsp:txXfrm>
    </dsp:sp>
    <dsp:sp modelId="{841A98EF-853E-E04A-8EF7-9DFC289F4E32}">
      <dsp:nvSpPr>
        <dsp:cNvPr id="0" name=""/>
        <dsp:cNvSpPr/>
      </dsp:nvSpPr>
      <dsp:spPr>
        <a:xfrm rot="5400000">
          <a:off x="3949891" y="-1542701"/>
          <a:ext cx="994925" cy="675179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19685" rIns="19685" bIns="1968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3100" kern="1200" dirty="0" smtClean="0">
              <a:solidFill>
                <a:srgbClr val="3366FF"/>
              </a:solidFill>
            </a:rPr>
            <a:t>LO SPRECO DIMINUISCE CON LA CRISI</a:t>
          </a:r>
          <a:endParaRPr lang="it-IT" sz="3100" kern="1200" dirty="0">
            <a:solidFill>
              <a:srgbClr val="3366FF"/>
            </a:solidFill>
          </a:endParaRPr>
        </a:p>
      </dsp:txBody>
      <dsp:txXfrm rot="-5400000">
        <a:off x="1071458" y="1384300"/>
        <a:ext cx="6703223" cy="897789"/>
      </dsp:txXfrm>
    </dsp:sp>
    <dsp:sp modelId="{3D0E5539-4089-1740-AA55-8FBC50B6E762}">
      <dsp:nvSpPr>
        <dsp:cNvPr id="0" name=""/>
        <dsp:cNvSpPr/>
      </dsp:nvSpPr>
      <dsp:spPr>
        <a:xfrm rot="5400000">
          <a:off x="-229598" y="2900858"/>
          <a:ext cx="1530654" cy="107145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000" kern="1200" dirty="0" smtClean="0"/>
            <a:t>2013</a:t>
          </a:r>
          <a:endParaRPr lang="it-IT" sz="3000" kern="1200" dirty="0"/>
        </a:p>
      </dsp:txBody>
      <dsp:txXfrm rot="-5400000">
        <a:off x="0" y="3206989"/>
        <a:ext cx="1071458" cy="459196"/>
      </dsp:txXfrm>
    </dsp:sp>
    <dsp:sp modelId="{FB35329C-C1B3-7E48-A9F5-0BAB4E68DB47}">
      <dsp:nvSpPr>
        <dsp:cNvPr id="0" name=""/>
        <dsp:cNvSpPr/>
      </dsp:nvSpPr>
      <dsp:spPr>
        <a:xfrm rot="5400000">
          <a:off x="3949891" y="-207172"/>
          <a:ext cx="994925" cy="675179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19685" rIns="19685" bIns="1968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3100" kern="1200" dirty="0" smtClean="0"/>
            <a:t>8,7 miliardi di euro sprecati </a:t>
          </a:r>
          <a:endParaRPr lang="it-IT" sz="3100" kern="1200" dirty="0"/>
        </a:p>
      </dsp:txBody>
      <dsp:txXfrm rot="-5400000">
        <a:off x="1071458" y="2719829"/>
        <a:ext cx="6703223" cy="89778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394ACE-9686-254C-B345-95C44046FC66}">
      <dsp:nvSpPr>
        <dsp:cNvPr id="0" name=""/>
        <dsp:cNvSpPr/>
      </dsp:nvSpPr>
      <dsp:spPr>
        <a:xfrm>
          <a:off x="3646558" y="2780225"/>
          <a:ext cx="4263420" cy="19550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228600" lvl="1" indent="-228600" algn="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kern="1200" dirty="0" smtClean="0"/>
            <a:t>        Budget</a:t>
          </a:r>
          <a:endParaRPr lang="it-IT" sz="2000" kern="1200" dirty="0"/>
        </a:p>
        <a:p>
          <a:pPr marL="228600" lvl="1" indent="-228600" algn="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kern="1200" dirty="0" smtClean="0"/>
            <a:t>   Paura del cambiamento</a:t>
          </a:r>
          <a:endParaRPr lang="it-IT" sz="2000" kern="1200" dirty="0"/>
        </a:p>
        <a:p>
          <a:pPr marL="228600" lvl="1" indent="-228600" algn="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kern="1200" dirty="0" smtClean="0"/>
            <a:t>Flessibilità nei mercati</a:t>
          </a:r>
          <a:endParaRPr lang="it-IT" sz="2000" kern="1200" dirty="0"/>
        </a:p>
      </dsp:txBody>
      <dsp:txXfrm>
        <a:off x="4968530" y="3311927"/>
        <a:ext cx="2898502" cy="1380377"/>
      </dsp:txXfrm>
    </dsp:sp>
    <dsp:sp modelId="{4C12CBC1-2222-D14A-8014-05C1EFE3E1BD}">
      <dsp:nvSpPr>
        <dsp:cNvPr id="0" name=""/>
        <dsp:cNvSpPr/>
      </dsp:nvSpPr>
      <dsp:spPr>
        <a:xfrm>
          <a:off x="10509" y="2836696"/>
          <a:ext cx="4069843" cy="19131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kern="1200" dirty="0" smtClean="0"/>
            <a:t>Incentivi</a:t>
          </a:r>
          <a:endParaRPr lang="it-IT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kern="1200" dirty="0" smtClean="0"/>
            <a:t>Leggi e Politiche</a:t>
          </a:r>
          <a:endParaRPr lang="it-IT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kern="1200" dirty="0" smtClean="0"/>
            <a:t>Flessibilità dei mercati</a:t>
          </a:r>
          <a:r>
            <a:rPr lang="it-IT" sz="1800" kern="1200" dirty="0" smtClean="0"/>
            <a:t> </a:t>
          </a:r>
          <a:endParaRPr lang="it-IT" sz="1800" kern="1200" dirty="0"/>
        </a:p>
      </dsp:txBody>
      <dsp:txXfrm>
        <a:off x="52535" y="3357018"/>
        <a:ext cx="2764838" cy="1350834"/>
      </dsp:txXfrm>
    </dsp:sp>
    <dsp:sp modelId="{67A7A8B8-501F-4B42-8AD8-487F4C457621}">
      <dsp:nvSpPr>
        <dsp:cNvPr id="0" name=""/>
        <dsp:cNvSpPr/>
      </dsp:nvSpPr>
      <dsp:spPr>
        <a:xfrm>
          <a:off x="4458814" y="40956"/>
          <a:ext cx="3374531" cy="25415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228600" lvl="1" indent="-228600" algn="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kern="1200" dirty="0" err="1" smtClean="0"/>
            <a:t>Insensiblità</a:t>
          </a:r>
          <a:r>
            <a:rPr lang="it-IT" sz="2000" kern="1200" dirty="0" smtClean="0"/>
            <a:t> sociale</a:t>
          </a:r>
          <a:endParaRPr lang="it-IT" sz="2000" kern="1200" dirty="0"/>
        </a:p>
        <a:p>
          <a:pPr marL="228600" lvl="1" indent="-228600" algn="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kern="1200" dirty="0" smtClean="0"/>
            <a:t>Pigrizia</a:t>
          </a:r>
          <a:endParaRPr lang="it-IT" sz="2000" kern="1200" dirty="0"/>
        </a:p>
        <a:p>
          <a:pPr marL="228600" lvl="1" indent="-228600" algn="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kern="1200" dirty="0" smtClean="0"/>
            <a:t> Facile il “gettar          via</a:t>
          </a:r>
          <a:endParaRPr lang="it-IT" sz="2000" kern="1200" dirty="0"/>
        </a:p>
        <a:p>
          <a:pPr marL="228600" lvl="1" indent="-228600" algn="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kern="1200" dirty="0" smtClean="0"/>
            <a:t>     Difficile il  risparmio</a:t>
          </a:r>
          <a:endParaRPr lang="it-IT" sz="2000" kern="1200" dirty="0"/>
        </a:p>
      </dsp:txBody>
      <dsp:txXfrm>
        <a:off x="5527003" y="96785"/>
        <a:ext cx="2250513" cy="1794491"/>
      </dsp:txXfrm>
    </dsp:sp>
    <dsp:sp modelId="{957DF7D5-0660-B042-929F-8707047A7B3B}">
      <dsp:nvSpPr>
        <dsp:cNvPr id="0" name=""/>
        <dsp:cNvSpPr/>
      </dsp:nvSpPr>
      <dsp:spPr>
        <a:xfrm>
          <a:off x="14126" y="61150"/>
          <a:ext cx="3335736" cy="23723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kern="1200" dirty="0" smtClean="0">
              <a:solidFill>
                <a:schemeClr val="tx1"/>
              </a:solidFill>
            </a:rPr>
            <a:t>Consapevolezza e responsabilità</a:t>
          </a:r>
          <a:endParaRPr lang="it-IT" sz="2000" kern="1200" dirty="0">
            <a:solidFill>
              <a:schemeClr val="tx1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kern="1200" dirty="0" smtClean="0">
              <a:solidFill>
                <a:schemeClr val="tx1"/>
              </a:solidFill>
            </a:rPr>
            <a:t>Volontari</a:t>
          </a:r>
          <a:endParaRPr lang="it-IT" sz="2000" kern="1200" dirty="0">
            <a:solidFill>
              <a:schemeClr val="tx1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kern="1200" dirty="0" smtClean="0">
              <a:solidFill>
                <a:schemeClr val="tx1"/>
              </a:solidFill>
            </a:rPr>
            <a:t>Social Media</a:t>
          </a:r>
          <a:endParaRPr lang="it-IT" sz="2000" kern="1200" dirty="0">
            <a:solidFill>
              <a:schemeClr val="tx1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kern="1200" dirty="0" err="1" smtClean="0">
              <a:solidFill>
                <a:schemeClr val="tx1"/>
              </a:solidFill>
            </a:rPr>
            <a:t>Operazioni“In</a:t>
          </a:r>
          <a:r>
            <a:rPr lang="it-IT" sz="2000" kern="1200" dirty="0" smtClean="0">
              <a:solidFill>
                <a:schemeClr val="tx1"/>
              </a:solidFill>
            </a:rPr>
            <a:t>- </a:t>
          </a:r>
          <a:r>
            <a:rPr lang="it-IT" sz="2000" kern="1200" dirty="0" err="1" smtClean="0">
              <a:solidFill>
                <a:schemeClr val="tx1"/>
              </a:solidFill>
            </a:rPr>
            <a:t>house</a:t>
          </a:r>
          <a:r>
            <a:rPr lang="it-IT" sz="2000" kern="1200" dirty="0" smtClean="0">
              <a:solidFill>
                <a:schemeClr val="tx1"/>
              </a:solidFill>
            </a:rPr>
            <a:t> “</a:t>
          </a:r>
          <a:endParaRPr lang="it-IT" sz="2000" kern="1200" dirty="0">
            <a:solidFill>
              <a:schemeClr val="tx1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2000" kern="1200" dirty="0">
            <a:solidFill>
              <a:srgbClr val="000080"/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2000" kern="1200" dirty="0"/>
        </a:p>
      </dsp:txBody>
      <dsp:txXfrm>
        <a:off x="66238" y="113262"/>
        <a:ext cx="2230791" cy="1675018"/>
      </dsp:txXfrm>
    </dsp:sp>
    <dsp:sp modelId="{547812C3-6E4F-404D-9AEF-CE70735FB46A}">
      <dsp:nvSpPr>
        <dsp:cNvPr id="0" name=""/>
        <dsp:cNvSpPr/>
      </dsp:nvSpPr>
      <dsp:spPr>
        <a:xfrm>
          <a:off x="1817105" y="343460"/>
          <a:ext cx="2052172" cy="2052172"/>
        </a:xfrm>
        <a:prstGeom prst="pieWedg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>
              <a:solidFill>
                <a:srgbClr val="3366FF"/>
              </a:solidFill>
            </a:rPr>
            <a:t>STREN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>
              <a:solidFill>
                <a:srgbClr val="3366FF"/>
              </a:solidFill>
            </a:rPr>
            <a:t>GHTS</a:t>
          </a:r>
          <a:endParaRPr lang="it-IT" sz="2400" kern="1200" dirty="0">
            <a:solidFill>
              <a:srgbClr val="3366FF"/>
            </a:solidFill>
          </a:endParaRPr>
        </a:p>
      </dsp:txBody>
      <dsp:txXfrm>
        <a:off x="2418172" y="944527"/>
        <a:ext cx="1451105" cy="1451105"/>
      </dsp:txXfrm>
    </dsp:sp>
    <dsp:sp modelId="{09C72B16-F4B7-1E46-8749-D81A04DE13B0}">
      <dsp:nvSpPr>
        <dsp:cNvPr id="0" name=""/>
        <dsp:cNvSpPr/>
      </dsp:nvSpPr>
      <dsp:spPr>
        <a:xfrm rot="5400000">
          <a:off x="3964067" y="343460"/>
          <a:ext cx="2052172" cy="2052172"/>
        </a:xfrm>
        <a:prstGeom prst="pieWedg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800" kern="1200" dirty="0" smtClean="0">
              <a:solidFill>
                <a:srgbClr val="3366FF"/>
              </a:solidFill>
            </a:rPr>
            <a:t>WEAKNESS</a:t>
          </a:r>
          <a:endParaRPr lang="it-IT" sz="2800" kern="1200" dirty="0">
            <a:solidFill>
              <a:srgbClr val="3366FF"/>
            </a:solidFill>
          </a:endParaRPr>
        </a:p>
      </dsp:txBody>
      <dsp:txXfrm rot="-5400000">
        <a:off x="3964067" y="944527"/>
        <a:ext cx="1451105" cy="1451105"/>
      </dsp:txXfrm>
    </dsp:sp>
    <dsp:sp modelId="{4DEFC2A2-8C2C-324B-A270-9BB3CDEEC1E2}">
      <dsp:nvSpPr>
        <dsp:cNvPr id="0" name=""/>
        <dsp:cNvSpPr/>
      </dsp:nvSpPr>
      <dsp:spPr>
        <a:xfrm rot="10800000">
          <a:off x="3964067" y="2490422"/>
          <a:ext cx="2052172" cy="2052172"/>
        </a:xfrm>
        <a:prstGeom prst="pieWedg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>
              <a:solidFill>
                <a:srgbClr val="3366FF"/>
              </a:solidFill>
            </a:rPr>
            <a:t>THREATS</a:t>
          </a:r>
          <a:endParaRPr lang="it-IT" sz="2400" kern="1200" dirty="0">
            <a:solidFill>
              <a:srgbClr val="3366FF"/>
            </a:solidFill>
          </a:endParaRPr>
        </a:p>
      </dsp:txBody>
      <dsp:txXfrm rot="10800000">
        <a:off x="3964067" y="2490422"/>
        <a:ext cx="1451105" cy="1451105"/>
      </dsp:txXfrm>
    </dsp:sp>
    <dsp:sp modelId="{D9F94FB1-4B3C-0D46-AF28-057FBA9E007C}">
      <dsp:nvSpPr>
        <dsp:cNvPr id="0" name=""/>
        <dsp:cNvSpPr/>
      </dsp:nvSpPr>
      <dsp:spPr>
        <a:xfrm rot="16200000">
          <a:off x="1817105" y="2490422"/>
          <a:ext cx="2052172" cy="2052172"/>
        </a:xfrm>
        <a:prstGeom prst="pieWedg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>
              <a:solidFill>
                <a:srgbClr val="3366FF"/>
              </a:solidFill>
            </a:rPr>
            <a:t>OPPOR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>
              <a:solidFill>
                <a:srgbClr val="3366FF"/>
              </a:solidFill>
            </a:rPr>
            <a:t>TUNITIES</a:t>
          </a:r>
          <a:endParaRPr lang="it-IT" sz="2400" kern="1200" dirty="0">
            <a:solidFill>
              <a:srgbClr val="3366FF"/>
            </a:solidFill>
          </a:endParaRPr>
        </a:p>
      </dsp:txBody>
      <dsp:txXfrm rot="5400000">
        <a:off x="2418172" y="2490422"/>
        <a:ext cx="1451105" cy="1451105"/>
      </dsp:txXfrm>
    </dsp:sp>
    <dsp:sp modelId="{4793F0CB-358A-264D-A416-90AB35859A3E}">
      <dsp:nvSpPr>
        <dsp:cNvPr id="0" name=""/>
        <dsp:cNvSpPr/>
      </dsp:nvSpPr>
      <dsp:spPr>
        <a:xfrm>
          <a:off x="3562400" y="2016479"/>
          <a:ext cx="708544" cy="616125"/>
        </a:xfrm>
        <a:prstGeom prst="circularArrow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C3F77DD6-42A9-8948-B6E0-233CFE25CF74}">
      <dsp:nvSpPr>
        <dsp:cNvPr id="0" name=""/>
        <dsp:cNvSpPr/>
      </dsp:nvSpPr>
      <dsp:spPr>
        <a:xfrm rot="10800000">
          <a:off x="3562400" y="2253450"/>
          <a:ext cx="708544" cy="616125"/>
        </a:xfrm>
        <a:prstGeom prst="circularArrow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20400000"/>
          </a:lightRig>
        </a:scene3d>
        <a:sp3d>
          <a:bevelT w="50800" h="127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828DB4-C6C7-6A4F-BFA5-93D287911F05}" type="datetimeFigureOut">
              <a:rPr lang="it-IT" smtClean="0"/>
              <a:t>27/10/13</a:t>
            </a:fld>
            <a:endParaRPr lang="pt-BR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7F214E-3E40-DF4E-B08A-6A34E910BA89}" type="slidenum">
              <a:rPr lang="pt-BR" smtClean="0"/>
              <a:t>‹n.›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381845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8F8454-C9B2-5148-991A-5A2B08238CBA}" type="datetimeFigureOut">
              <a:rPr lang="it-IT" smtClean="0"/>
              <a:t>27/10/13</a:t>
            </a:fld>
            <a:endParaRPr lang="pt-BR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pt-BR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87C821-1F84-B34E-AC0A-CD0F53638287}" type="slidenum">
              <a:rPr lang="pt-BR" smtClean="0"/>
              <a:t>‹n.›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391452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7C821-1F84-B34E-AC0A-CD0F53638287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8772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0AEF4E8D-86F5-554F-9207-EFD7DDF24D18}" type="datetime4">
              <a:rPr lang="it-IT" smtClean="0"/>
              <a:t>ottobre 27, 2013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‹n.›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40DC3-5921-2D42-997B-7E868E373DDD}" type="datetime4">
              <a:rPr lang="it-IT" smtClean="0"/>
              <a:t>ottobre 27,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48248-A55A-DB43-9701-997DB5B1ABD1}" type="datetime4">
              <a:rPr lang="it-IT" smtClean="0"/>
              <a:t>ottobre 27,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DD728-6015-5F47-BF89-ABD7F15625D0}" type="datetime4">
              <a:rPr lang="it-IT" smtClean="0"/>
              <a:t>ottobre 27,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‹n.›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DE8F8-05F0-C041-B7D4-3EF47B633FA9}" type="datetime4">
              <a:rPr lang="it-IT" smtClean="0"/>
              <a:t>ottobre 27, 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927DC-22E5-424F-B7A7-A773878174D4}" type="datetime4">
              <a:rPr lang="it-IT" smtClean="0"/>
              <a:t>ottobre 27, 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6DBEF-DD11-6542-B2F5-5D9E54001A38}" type="datetime4">
              <a:rPr lang="it-IT" smtClean="0"/>
              <a:t>ottobre 27, 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182B0-3C87-8D4D-9562-AF534B53199A}" type="datetime4">
              <a:rPr lang="it-IT" smtClean="0"/>
              <a:t>ottobre 27, 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‹n.›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F084C-424E-924A-B068-223C3A494AC6}" type="datetime4">
              <a:rPr lang="it-IT" smtClean="0"/>
              <a:t>ottobre 27, 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ABC40-46D9-8B48-B17D-DF6A96F6E5B8}" type="datetime4">
              <a:rPr lang="it-IT" smtClean="0"/>
              <a:t>ottobre 27,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58ED0-4C21-7A46-A7B9-7E4F896FBAFC}" type="datetime4">
              <a:rPr lang="it-IT" smtClean="0"/>
              <a:t>ottobre 27,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929D456-EF42-3E45-B226-D9F4E83CEE88}" type="datetime4">
              <a:rPr lang="it-IT" smtClean="0"/>
              <a:t>ottobre 27,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‹n.›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hyperlink" Target="http://youtu.be/VGTPKKOVoz4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Relationship Id="rId3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lfattoalimentare.it" TargetMode="External"/><Relationship Id="rId4" Type="http://schemas.openxmlformats.org/officeDocument/2006/relationships/hyperlink" Target="http://www.lastminute.org" TargetMode="External"/><Relationship Id="rId5" Type="http://schemas.openxmlformats.org/officeDocument/2006/relationships/hyperlink" Target="http://geograficamente.wordpress.com" TargetMode="External"/><Relationship Id="rId6" Type="http://schemas.openxmlformats.org/officeDocument/2006/relationships/hyperlink" Target="http://www.ilfattoalimentare.it/grecia-cibo-scaduto-venduto-supemercati-non-e-vero-allarmismo.html" TargetMode="External"/><Relationship Id="rId7" Type="http://schemas.openxmlformats.org/officeDocument/2006/relationships/image" Target="../media/image12.jpeg"/><Relationship Id="rId8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unannocontrolospreco.org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729813" y="347858"/>
            <a:ext cx="3313355" cy="1702160"/>
          </a:xfrm>
        </p:spPr>
        <p:txBody>
          <a:bodyPr>
            <a:normAutofit fontScale="90000"/>
          </a:bodyPr>
          <a:lstStyle/>
          <a:p>
            <a:r>
              <a:rPr lang="pt-BR" dirty="0" err="1" smtClean="0"/>
              <a:t>Banchi</a:t>
            </a:r>
            <a:r>
              <a:rPr lang="pt-BR" dirty="0" smtClean="0"/>
              <a:t> </a:t>
            </a:r>
            <a:r>
              <a:rPr lang="pt-BR" dirty="0" err="1" smtClean="0"/>
              <a:t>alimentari,sprechi</a:t>
            </a:r>
            <a:r>
              <a:rPr lang="pt-BR" dirty="0" smtClean="0"/>
              <a:t> e </a:t>
            </a:r>
            <a:r>
              <a:rPr lang="pt-BR" dirty="0" err="1" smtClean="0"/>
              <a:t>povertà</a:t>
            </a:r>
            <a:endParaRPr lang="pt-BR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733365" y="2500026"/>
            <a:ext cx="3309803" cy="3556178"/>
          </a:xfrm>
        </p:spPr>
        <p:txBody>
          <a:bodyPr>
            <a:normAutofit/>
          </a:bodyPr>
          <a:lstStyle/>
          <a:p>
            <a:r>
              <a:rPr lang="pt-BR" dirty="0" err="1" smtClean="0">
                <a:solidFill>
                  <a:srgbClr val="3366FF"/>
                </a:solidFill>
              </a:rPr>
              <a:t>Elaborato</a:t>
            </a:r>
            <a:r>
              <a:rPr lang="pt-BR" dirty="0" smtClean="0">
                <a:solidFill>
                  <a:srgbClr val="3366FF"/>
                </a:solidFill>
              </a:rPr>
              <a:t> da:</a:t>
            </a:r>
          </a:p>
          <a:p>
            <a:r>
              <a:rPr lang="pt-BR" dirty="0">
                <a:solidFill>
                  <a:srgbClr val="3366FF"/>
                </a:solidFill>
              </a:rPr>
              <a:t>Chiara </a:t>
            </a:r>
            <a:r>
              <a:rPr lang="pt-BR" dirty="0" err="1">
                <a:solidFill>
                  <a:srgbClr val="3366FF"/>
                </a:solidFill>
              </a:rPr>
              <a:t>Aleffi</a:t>
            </a:r>
            <a:endParaRPr lang="pt-BR" dirty="0">
              <a:solidFill>
                <a:srgbClr val="3366FF"/>
              </a:solidFill>
            </a:endParaRPr>
          </a:p>
          <a:p>
            <a:r>
              <a:rPr lang="pt-BR" dirty="0" err="1">
                <a:solidFill>
                  <a:srgbClr val="3366FF"/>
                </a:solidFill>
              </a:rPr>
              <a:t>Giorgia</a:t>
            </a:r>
            <a:r>
              <a:rPr lang="pt-BR" dirty="0">
                <a:solidFill>
                  <a:srgbClr val="3366FF"/>
                </a:solidFill>
              </a:rPr>
              <a:t> </a:t>
            </a:r>
            <a:r>
              <a:rPr lang="pt-BR" dirty="0" err="1">
                <a:solidFill>
                  <a:srgbClr val="3366FF"/>
                </a:solidFill>
              </a:rPr>
              <a:t>Capretti</a:t>
            </a:r>
            <a:endParaRPr lang="pt-BR" dirty="0">
              <a:solidFill>
                <a:srgbClr val="3366FF"/>
              </a:solidFill>
            </a:endParaRPr>
          </a:p>
          <a:p>
            <a:r>
              <a:rPr lang="pt-BR" dirty="0">
                <a:solidFill>
                  <a:srgbClr val="3366FF"/>
                </a:solidFill>
              </a:rPr>
              <a:t>Erica Cavallo</a:t>
            </a:r>
          </a:p>
          <a:p>
            <a:r>
              <a:rPr lang="pt-BR" dirty="0">
                <a:solidFill>
                  <a:srgbClr val="3366FF"/>
                </a:solidFill>
              </a:rPr>
              <a:t>Tele </a:t>
            </a:r>
            <a:r>
              <a:rPr lang="pt-BR" dirty="0" err="1">
                <a:solidFill>
                  <a:srgbClr val="3366FF"/>
                </a:solidFill>
              </a:rPr>
              <a:t>Mawuvi</a:t>
            </a:r>
            <a:r>
              <a:rPr lang="pt-BR" dirty="0">
                <a:solidFill>
                  <a:srgbClr val="3366FF"/>
                </a:solidFill>
              </a:rPr>
              <a:t> </a:t>
            </a:r>
            <a:r>
              <a:rPr lang="pt-BR" dirty="0" err="1">
                <a:solidFill>
                  <a:srgbClr val="3366FF"/>
                </a:solidFill>
              </a:rPr>
              <a:t>Mensah</a:t>
            </a:r>
            <a:endParaRPr lang="pt-BR" dirty="0">
              <a:solidFill>
                <a:srgbClr val="3366FF"/>
              </a:solidFill>
            </a:endParaRPr>
          </a:p>
          <a:p>
            <a:r>
              <a:rPr lang="pt-BR" dirty="0" err="1">
                <a:solidFill>
                  <a:srgbClr val="3366FF"/>
                </a:solidFill>
              </a:rPr>
              <a:t>Giorgia</a:t>
            </a:r>
            <a:r>
              <a:rPr lang="pt-BR" dirty="0">
                <a:solidFill>
                  <a:srgbClr val="3366FF"/>
                </a:solidFill>
              </a:rPr>
              <a:t> </a:t>
            </a:r>
            <a:r>
              <a:rPr lang="pt-BR" dirty="0" err="1">
                <a:solidFill>
                  <a:srgbClr val="3366FF"/>
                </a:solidFill>
              </a:rPr>
              <a:t>Nardelli</a:t>
            </a:r>
            <a:endParaRPr lang="pt-BR" dirty="0">
              <a:solidFill>
                <a:srgbClr val="3366FF"/>
              </a:solidFill>
            </a:endParaRPr>
          </a:p>
          <a:p>
            <a:endParaRPr lang="pt-BR" dirty="0">
              <a:solidFill>
                <a:srgbClr val="3366FF"/>
              </a:solidFill>
            </a:endParaRPr>
          </a:p>
          <a:p>
            <a:r>
              <a:rPr lang="pt-BR" dirty="0" smtClean="0">
                <a:solidFill>
                  <a:srgbClr val="3366FF"/>
                </a:solidFill>
              </a:rPr>
              <a:t>Economia e marketing </a:t>
            </a:r>
            <a:r>
              <a:rPr lang="pt-BR" dirty="0" err="1" smtClean="0">
                <a:solidFill>
                  <a:srgbClr val="3366FF"/>
                </a:solidFill>
              </a:rPr>
              <a:t>agro-alimentare</a:t>
            </a:r>
            <a:r>
              <a:rPr lang="pt-BR" dirty="0" smtClean="0">
                <a:solidFill>
                  <a:srgbClr val="3366FF"/>
                </a:solidFill>
              </a:rPr>
              <a:t> 2013/2014</a:t>
            </a:r>
          </a:p>
          <a:p>
            <a:r>
              <a:rPr lang="pt-BR" dirty="0" smtClean="0">
                <a:solidFill>
                  <a:srgbClr val="3366FF"/>
                </a:solidFill>
              </a:rPr>
              <a:t>Docente : </a:t>
            </a:r>
            <a:r>
              <a:rPr lang="pt-BR" dirty="0" err="1" smtClean="0">
                <a:solidFill>
                  <a:srgbClr val="3366FF"/>
                </a:solidFill>
              </a:rPr>
              <a:t>Alessio</a:t>
            </a:r>
            <a:r>
              <a:rPr lang="pt-BR" dirty="0" smtClean="0">
                <a:solidFill>
                  <a:srgbClr val="3366FF"/>
                </a:solidFill>
              </a:rPr>
              <a:t> </a:t>
            </a:r>
            <a:r>
              <a:rPr lang="pt-BR" dirty="0" err="1" smtClean="0">
                <a:solidFill>
                  <a:srgbClr val="3366FF"/>
                </a:solidFill>
              </a:rPr>
              <a:t>Cavicchi</a:t>
            </a:r>
            <a:r>
              <a:rPr lang="pt-BR" dirty="0" smtClean="0">
                <a:solidFill>
                  <a:srgbClr val="3366FF"/>
                </a:solidFill>
              </a:rPr>
              <a:t> </a:t>
            </a:r>
            <a:endParaRPr lang="pt-BR" dirty="0">
              <a:solidFill>
                <a:srgbClr val="3366FF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687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51252" y="846565"/>
            <a:ext cx="6537789" cy="993088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          </a:t>
            </a:r>
            <a:r>
              <a:rPr lang="pt-BR" dirty="0" err="1" smtClean="0"/>
              <a:t>Motivazione</a:t>
            </a:r>
            <a:r>
              <a:rPr lang="pt-BR" dirty="0" smtClean="0"/>
              <a:t> </a:t>
            </a:r>
            <a:r>
              <a:rPr lang="pt-BR" dirty="0" err="1" smtClean="0"/>
              <a:t>della</a:t>
            </a:r>
            <a:r>
              <a:rPr lang="pt-BR" dirty="0" smtClean="0"/>
              <a:t> </a:t>
            </a:r>
            <a:r>
              <a:rPr lang="pt-BR" dirty="0" err="1" smtClean="0"/>
              <a:t>scelta</a:t>
            </a:r>
            <a:r>
              <a:rPr lang="pt-BR" dirty="0" smtClean="0"/>
              <a:t> :</a:t>
            </a:r>
            <a:endParaRPr lang="pt-BR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43492" y="2046890"/>
            <a:ext cx="6777317" cy="3508977"/>
          </a:xfrm>
        </p:spPr>
        <p:txBody>
          <a:bodyPr/>
          <a:lstStyle/>
          <a:p>
            <a:pPr>
              <a:buFont typeface="Wingdings" charset="2"/>
              <a:buChar char="u"/>
            </a:pPr>
            <a:r>
              <a:rPr lang="pt-BR" dirty="0" smtClean="0">
                <a:solidFill>
                  <a:srgbClr val="3366FF"/>
                </a:solidFill>
              </a:rPr>
              <a:t>SENSIBILIZZARE</a:t>
            </a:r>
            <a:r>
              <a:rPr lang="pt-BR" dirty="0" smtClean="0"/>
              <a:t> : </a:t>
            </a:r>
            <a:r>
              <a:rPr lang="pt-BR" dirty="0" err="1" smtClean="0"/>
              <a:t>affinché</a:t>
            </a:r>
            <a:r>
              <a:rPr lang="pt-BR" dirty="0" smtClean="0"/>
              <a:t> si </a:t>
            </a:r>
            <a:r>
              <a:rPr lang="pt-BR" dirty="0" err="1" smtClean="0"/>
              <a:t>concepisca</a:t>
            </a:r>
            <a:r>
              <a:rPr lang="pt-BR" dirty="0" smtClean="0"/>
              <a:t> </a:t>
            </a:r>
            <a:r>
              <a:rPr lang="pt-BR" dirty="0" err="1" smtClean="0"/>
              <a:t>il</a:t>
            </a:r>
            <a:r>
              <a:rPr lang="pt-BR" dirty="0" smtClean="0"/>
              <a:t> cibo come </a:t>
            </a:r>
            <a:r>
              <a:rPr lang="pt-BR" dirty="0" err="1" smtClean="0"/>
              <a:t>legame</a:t>
            </a:r>
            <a:r>
              <a:rPr lang="pt-BR" dirty="0" smtClean="0"/>
              <a:t> </a:t>
            </a:r>
            <a:r>
              <a:rPr lang="pt-BR" dirty="0" err="1" smtClean="0"/>
              <a:t>tra</a:t>
            </a:r>
            <a:r>
              <a:rPr lang="pt-BR" dirty="0" smtClean="0"/>
              <a:t> terra e </a:t>
            </a:r>
            <a:r>
              <a:rPr lang="pt-BR" dirty="0" err="1" smtClean="0"/>
              <a:t>società</a:t>
            </a:r>
            <a:endParaRPr lang="pt-BR" dirty="0"/>
          </a:p>
          <a:p>
            <a:pPr marL="68580" indent="0">
              <a:buNone/>
            </a:pPr>
            <a:endParaRPr lang="pt-BR" dirty="0" smtClean="0"/>
          </a:p>
          <a:p>
            <a:pPr>
              <a:buFont typeface="Wingdings" charset="2"/>
              <a:buChar char="u"/>
            </a:pPr>
            <a:r>
              <a:rPr lang="pt-BR" dirty="0" smtClean="0"/>
              <a:t>“L’UNIONE FA LA </a:t>
            </a:r>
            <a:r>
              <a:rPr lang="pt-BR" dirty="0" smtClean="0">
                <a:solidFill>
                  <a:srgbClr val="3366FF"/>
                </a:solidFill>
              </a:rPr>
              <a:t>FORZA</a:t>
            </a:r>
            <a:r>
              <a:rPr lang="pt-BR" dirty="0" smtClean="0"/>
              <a:t>”</a:t>
            </a:r>
          </a:p>
          <a:p>
            <a:pPr marL="68580" indent="0">
              <a:buNone/>
            </a:pPr>
            <a:endParaRPr lang="pt-BR" dirty="0"/>
          </a:p>
          <a:p>
            <a:pPr>
              <a:buFont typeface="Wingdings" charset="2"/>
              <a:buChar char="u"/>
            </a:pPr>
            <a:r>
              <a:rPr lang="pt-BR" dirty="0" err="1" smtClean="0"/>
              <a:t>Problematica</a:t>
            </a:r>
            <a:r>
              <a:rPr lang="pt-BR" dirty="0" smtClean="0"/>
              <a:t> </a:t>
            </a:r>
            <a:r>
              <a:rPr lang="pt-BR" dirty="0" err="1" smtClean="0">
                <a:solidFill>
                  <a:srgbClr val="3366FF"/>
                </a:solidFill>
              </a:rPr>
              <a:t>mondiale</a:t>
            </a:r>
            <a:r>
              <a:rPr lang="pt-BR" dirty="0" smtClean="0"/>
              <a:t> </a:t>
            </a:r>
            <a:endParaRPr lang="pt-BR" dirty="0"/>
          </a:p>
        </p:txBody>
      </p:sp>
      <p:pic>
        <p:nvPicPr>
          <p:cNvPr id="5" name="Immagine 4" descr="images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275" y="3880396"/>
            <a:ext cx="3632200" cy="2235200"/>
          </a:xfrm>
          <a:prstGeom prst="rect">
            <a:avLst/>
          </a:prstGeom>
        </p:spPr>
      </p:pic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758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Che cosa si intende parlando </a:t>
            </a:r>
            <a:r>
              <a:rPr lang="pt-BR" dirty="0" err="1" smtClean="0"/>
              <a:t>di</a:t>
            </a:r>
            <a:r>
              <a:rPr lang="pt-BR" dirty="0"/>
              <a:t> </a:t>
            </a:r>
            <a:r>
              <a:rPr lang="pt-BR" dirty="0" smtClean="0"/>
              <a:t>SPRECHI ? </a:t>
            </a:r>
            <a:endParaRPr lang="it-IT" noProof="1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43490" y="2669939"/>
            <a:ext cx="6576171" cy="1660572"/>
          </a:xfrm>
          <a:ln>
            <a:solidFill>
              <a:srgbClr val="94C600"/>
            </a:solidFill>
          </a:ln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it-IT" dirty="0" smtClean="0">
                <a:solidFill>
                  <a:srgbClr val="3366FF"/>
                </a:solidFill>
              </a:rPr>
              <a:t>Insieme di prodotti alimentari che hanno perso valore commerciale e che vengono scartati dalla catena agroalimentare MA che potrebbero essere ancora destinati al consumo umano </a:t>
            </a:r>
          </a:p>
          <a:p>
            <a:pPr marL="68580" indent="0">
              <a:buNone/>
            </a:pPr>
            <a:endParaRPr lang="it-IT" dirty="0" smtClean="0">
              <a:solidFill>
                <a:srgbClr val="3366FF"/>
              </a:solidFill>
            </a:endParaRPr>
          </a:p>
          <a:p>
            <a:pPr marL="68580" indent="0">
              <a:buNone/>
            </a:pPr>
            <a:endParaRPr lang="it-IT" dirty="0">
              <a:solidFill>
                <a:srgbClr val="3366FF"/>
              </a:solidFill>
            </a:endParaRPr>
          </a:p>
        </p:txBody>
      </p:sp>
      <p:sp>
        <p:nvSpPr>
          <p:cNvPr id="4" name="Freccia giù 3"/>
          <p:cNvSpPr/>
          <p:nvPr/>
        </p:nvSpPr>
        <p:spPr>
          <a:xfrm>
            <a:off x="3760986" y="1807065"/>
            <a:ext cx="390752" cy="727197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" name="Immagine 5" descr="images-1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986" y="4330512"/>
            <a:ext cx="3438752" cy="2021316"/>
          </a:xfrm>
          <a:prstGeom prst="rect">
            <a:avLst/>
          </a:prstGeom>
        </p:spPr>
      </p:pic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9" name="Rettangolo 8"/>
          <p:cNvSpPr/>
          <p:nvPr/>
        </p:nvSpPr>
        <p:spPr>
          <a:xfrm>
            <a:off x="4572000" y="5266431"/>
            <a:ext cx="33393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>
                <a:hlinkClick r:id="rId3"/>
              </a:rPr>
              <a:t>http://youtu.be/</a:t>
            </a:r>
            <a:r>
              <a:rPr lang="it-IT" dirty="0" smtClean="0">
                <a:hlinkClick r:id="rId3"/>
              </a:rPr>
              <a:t>VGTPKKOVoz4</a:t>
            </a:r>
            <a:r>
              <a:rPr lang="it-IT" dirty="0" smtClean="0"/>
              <a:t>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8494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43492" y="651206"/>
            <a:ext cx="6777317" cy="5181424"/>
          </a:xfrm>
        </p:spPr>
        <p:txBody>
          <a:bodyPr/>
          <a:lstStyle/>
          <a:p>
            <a:pPr marL="68580" indent="0">
              <a:buNone/>
            </a:pPr>
            <a:r>
              <a:rPr lang="pt-BR" dirty="0"/>
              <a:t> </a:t>
            </a:r>
            <a:r>
              <a:rPr lang="pt-BR" dirty="0" smtClean="0"/>
              <a:t>         </a:t>
            </a:r>
            <a:r>
              <a:rPr lang="pt-BR" sz="3600" dirty="0" smtClean="0">
                <a:solidFill>
                  <a:srgbClr val="3366FF"/>
                </a:solidFill>
              </a:rPr>
              <a:t>SPRECHI : EMERGENZE</a:t>
            </a:r>
            <a:endParaRPr lang="pt-BR" sz="3600" dirty="0">
              <a:solidFill>
                <a:srgbClr val="3366FF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951159" y="2843437"/>
            <a:ext cx="1963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>
                <a:solidFill>
                  <a:srgbClr val="3366FF"/>
                </a:solidFill>
              </a:rPr>
              <a:t>ETICA</a:t>
            </a:r>
            <a:r>
              <a:rPr lang="it-IT" sz="2800" dirty="0" smtClean="0"/>
              <a:t> </a:t>
            </a:r>
            <a:endParaRPr lang="it-IT" sz="2800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3158577" y="2849021"/>
            <a:ext cx="22364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>
                <a:solidFill>
                  <a:srgbClr val="3366FF"/>
                </a:solidFill>
              </a:rPr>
              <a:t>ECONOMICA</a:t>
            </a:r>
            <a:endParaRPr lang="it-IT" sz="2800" dirty="0">
              <a:solidFill>
                <a:srgbClr val="3366FF"/>
              </a:solidFill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5981113" y="2892278"/>
            <a:ext cx="26154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>
                <a:solidFill>
                  <a:srgbClr val="3366FF"/>
                </a:solidFill>
              </a:rPr>
              <a:t>AMBIENTALE</a:t>
            </a:r>
            <a:r>
              <a:rPr lang="it-IT" dirty="0" smtClean="0"/>
              <a:t> </a:t>
            </a:r>
            <a:endParaRPr lang="it-IT" dirty="0"/>
          </a:p>
        </p:txBody>
      </p:sp>
      <p:pic>
        <p:nvPicPr>
          <p:cNvPr id="15" name="Immagine 14" descr="Unknown-1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7083" y="1192730"/>
            <a:ext cx="2039457" cy="1699548"/>
          </a:xfrm>
          <a:prstGeom prst="rect">
            <a:avLst/>
          </a:prstGeom>
        </p:spPr>
      </p:pic>
      <p:sp>
        <p:nvSpPr>
          <p:cNvPr id="17" name="CasellaDiTesto 16"/>
          <p:cNvSpPr txBox="1"/>
          <p:nvPr/>
        </p:nvSpPr>
        <p:spPr>
          <a:xfrm>
            <a:off x="537283" y="3600164"/>
            <a:ext cx="2377073" cy="3385542"/>
          </a:xfrm>
          <a:prstGeom prst="rect">
            <a:avLst/>
          </a:prstGeom>
          <a:noFill/>
          <a:ln>
            <a:noFill/>
          </a:ln>
        </p:spPr>
        <p:txBody>
          <a:bodyPr vert="horz" wrap="square" numCol="1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it-IT" sz="2000" dirty="0" smtClean="0"/>
              <a:t>Sovrapproduzione</a:t>
            </a:r>
          </a:p>
          <a:p>
            <a:endParaRPr lang="it-IT" sz="2000" dirty="0"/>
          </a:p>
          <a:p>
            <a:pPr marL="285750" indent="-285750">
              <a:buFont typeface="Arial"/>
              <a:buChar char="•"/>
            </a:pPr>
            <a:r>
              <a:rPr lang="it-IT" sz="2000" dirty="0" smtClean="0"/>
              <a:t>Tempistiche di processi commerciali</a:t>
            </a:r>
          </a:p>
          <a:p>
            <a:endParaRPr lang="it-IT" sz="2000" dirty="0"/>
          </a:p>
          <a:p>
            <a:pPr marL="285750" indent="-285750">
              <a:buFont typeface="Arial"/>
              <a:buChar char="•"/>
            </a:pPr>
            <a:r>
              <a:rPr lang="it-IT" sz="2000" dirty="0" smtClean="0"/>
              <a:t>Cultura &amp; Cucina</a:t>
            </a:r>
          </a:p>
          <a:p>
            <a:endParaRPr lang="it-IT" dirty="0"/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20" name="CasellaDiTesto 19"/>
          <p:cNvSpPr txBox="1"/>
          <p:nvPr/>
        </p:nvSpPr>
        <p:spPr>
          <a:xfrm>
            <a:off x="6414842" y="3600164"/>
            <a:ext cx="218169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it-IT" sz="2000" dirty="0" smtClean="0"/>
              <a:t>Biodiversità e inquinamento</a:t>
            </a:r>
          </a:p>
          <a:p>
            <a:pPr marL="285750" indent="-285750">
              <a:buFont typeface="Arial"/>
              <a:buChar char="•"/>
            </a:pPr>
            <a:endParaRPr lang="it-IT" sz="2000" dirty="0"/>
          </a:p>
          <a:p>
            <a:pPr marL="285750" indent="-285750">
              <a:buFont typeface="Arial"/>
              <a:buChar char="•"/>
            </a:pPr>
            <a:r>
              <a:rPr lang="it-IT" sz="2000" dirty="0" smtClean="0"/>
              <a:t>Turismo sostenibile</a:t>
            </a:r>
          </a:p>
          <a:p>
            <a:pPr marL="285750" indent="-285750">
              <a:buFont typeface="Arial"/>
              <a:buChar char="•"/>
            </a:pPr>
            <a:endParaRPr lang="it-IT" sz="2000" dirty="0" smtClean="0"/>
          </a:p>
          <a:p>
            <a:pPr marL="285750" indent="-285750">
              <a:buFont typeface="Arial"/>
              <a:buChar char="•"/>
            </a:pPr>
            <a:endParaRPr lang="it-IT" sz="2000" dirty="0" smtClean="0"/>
          </a:p>
        </p:txBody>
      </p:sp>
      <p:sp>
        <p:nvSpPr>
          <p:cNvPr id="21" name="CasellaDiTesto 20"/>
          <p:cNvSpPr txBox="1"/>
          <p:nvPr/>
        </p:nvSpPr>
        <p:spPr>
          <a:xfrm>
            <a:off x="3419078" y="3600164"/>
            <a:ext cx="2245273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it-IT" sz="2000" dirty="0" smtClean="0"/>
              <a:t>Costi di produzione e smaltimento rifiuti</a:t>
            </a:r>
          </a:p>
          <a:p>
            <a:pPr marL="285750" indent="-285750">
              <a:buFont typeface="Arial"/>
              <a:buChar char="•"/>
            </a:pPr>
            <a:r>
              <a:rPr lang="it-IT" sz="2000" dirty="0" smtClean="0"/>
              <a:t>Spreco materie prime per importazioni dall’estero</a:t>
            </a:r>
          </a:p>
          <a:p>
            <a:pPr marL="285750" indent="-285750">
              <a:buFont typeface="Arial"/>
              <a:buChar char="•"/>
            </a:pPr>
            <a:endParaRPr lang="it-IT" dirty="0"/>
          </a:p>
        </p:txBody>
      </p:sp>
      <p:sp>
        <p:nvSpPr>
          <p:cNvPr id="23" name="Freccia giù 22"/>
          <p:cNvSpPr/>
          <p:nvPr/>
        </p:nvSpPr>
        <p:spPr>
          <a:xfrm>
            <a:off x="1335068" y="1676824"/>
            <a:ext cx="390752" cy="727197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Freccia giù 23"/>
          <p:cNvSpPr/>
          <p:nvPr/>
        </p:nvSpPr>
        <p:spPr>
          <a:xfrm>
            <a:off x="3956362" y="1676824"/>
            <a:ext cx="390752" cy="727197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Freccia giù 24"/>
          <p:cNvSpPr/>
          <p:nvPr/>
        </p:nvSpPr>
        <p:spPr>
          <a:xfrm>
            <a:off x="6024090" y="1676824"/>
            <a:ext cx="390752" cy="727197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522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warp dir="in"/>
      </p:transition>
    </mc:Choice>
    <mc:Fallback xmlns="">
      <p:transition xmlns:p14="http://schemas.microsoft.com/office/powerpoint/2010/main" spd="slow" advClick="0" advTm="0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716046" y="567106"/>
            <a:ext cx="35732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 smtClean="0">
                <a:solidFill>
                  <a:schemeClr val="bg2">
                    <a:lumMod val="50000"/>
                  </a:schemeClr>
                </a:solidFill>
              </a:rPr>
              <a:t>CASE OF STUDY :</a:t>
            </a:r>
            <a:endParaRPr lang="it-IT" sz="3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535911" y="1879539"/>
            <a:ext cx="60708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it-IT" sz="2000" dirty="0" smtClean="0"/>
              <a:t>La Grecia risponde : </a:t>
            </a:r>
            <a:r>
              <a:rPr lang="it-IT" sz="2000" dirty="0" smtClean="0">
                <a:solidFill>
                  <a:srgbClr val="0000FF"/>
                </a:solidFill>
              </a:rPr>
              <a:t>CIBI SCADUTI </a:t>
            </a:r>
            <a:r>
              <a:rPr lang="it-IT" sz="2000" dirty="0" smtClean="0"/>
              <a:t>a </a:t>
            </a:r>
            <a:r>
              <a:rPr lang="it-IT" sz="2000" dirty="0"/>
              <a:t>prezzi scontati </a:t>
            </a:r>
            <a:endParaRPr lang="it-IT" sz="2000" dirty="0" smtClean="0"/>
          </a:p>
          <a:p>
            <a:r>
              <a:rPr lang="it-IT" sz="2000" dirty="0" smtClean="0"/>
              <a:t>     nei supermercati </a:t>
            </a:r>
            <a:endParaRPr lang="it-IT" sz="2000" dirty="0"/>
          </a:p>
        </p:txBody>
      </p:sp>
      <p:sp>
        <p:nvSpPr>
          <p:cNvPr id="8" name="Freccia giù 7"/>
          <p:cNvSpPr/>
          <p:nvPr/>
        </p:nvSpPr>
        <p:spPr>
          <a:xfrm>
            <a:off x="1527836" y="2811642"/>
            <a:ext cx="498173" cy="84723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/>
          <p:cNvSpPr txBox="1"/>
          <p:nvPr/>
        </p:nvSpPr>
        <p:spPr>
          <a:xfrm>
            <a:off x="535911" y="1262315"/>
            <a:ext cx="75066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/>
              <a:t>A</a:t>
            </a:r>
            <a:r>
              <a:rPr lang="it-IT" sz="2400" dirty="0" smtClean="0"/>
              <a:t>iuto </a:t>
            </a:r>
            <a:r>
              <a:rPr lang="it-IT" sz="2400" dirty="0"/>
              <a:t>alle famiglie colpite dalla crisi economica </a:t>
            </a:r>
          </a:p>
        </p:txBody>
      </p:sp>
      <p:sp>
        <p:nvSpPr>
          <p:cNvPr id="13" name="Rettangolo 12"/>
          <p:cNvSpPr/>
          <p:nvPr/>
        </p:nvSpPr>
        <p:spPr>
          <a:xfrm>
            <a:off x="611076" y="3791340"/>
            <a:ext cx="3239746" cy="250302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 smtClean="0">
                <a:solidFill>
                  <a:srgbClr val="0000FF"/>
                </a:solidFill>
              </a:rPr>
              <a:t>Vengono</a:t>
            </a:r>
            <a:r>
              <a:rPr lang="pt-BR" dirty="0" smtClean="0">
                <a:solidFill>
                  <a:srgbClr val="0000FF"/>
                </a:solidFill>
              </a:rPr>
              <a:t> </a:t>
            </a:r>
            <a:r>
              <a:rPr lang="pt-BR" dirty="0" err="1" smtClean="0">
                <a:solidFill>
                  <a:srgbClr val="0000FF"/>
                </a:solidFill>
              </a:rPr>
              <a:t>venduti</a:t>
            </a:r>
            <a:r>
              <a:rPr lang="pt-BR" dirty="0" smtClean="0">
                <a:solidFill>
                  <a:srgbClr val="0000FF"/>
                </a:solidFill>
              </a:rPr>
              <a:t> PRODOTTI NON DEPERIBILI, </a:t>
            </a:r>
            <a:r>
              <a:rPr lang="pt-BR" dirty="0" err="1" smtClean="0">
                <a:solidFill>
                  <a:srgbClr val="0000FF"/>
                </a:solidFill>
              </a:rPr>
              <a:t>quelli</a:t>
            </a:r>
            <a:r>
              <a:rPr lang="pt-BR" dirty="0" smtClean="0">
                <a:solidFill>
                  <a:srgbClr val="0000FF"/>
                </a:solidFill>
              </a:rPr>
              <a:t> </a:t>
            </a:r>
            <a:r>
              <a:rPr lang="pt-BR" dirty="0">
                <a:solidFill>
                  <a:srgbClr val="0000FF"/>
                </a:solidFill>
              </a:rPr>
              <a:t>per </a:t>
            </a:r>
            <a:r>
              <a:rPr lang="pt-BR" dirty="0" err="1">
                <a:solidFill>
                  <a:srgbClr val="0000FF"/>
                </a:solidFill>
              </a:rPr>
              <a:t>cui</a:t>
            </a:r>
            <a:r>
              <a:rPr lang="pt-BR" dirty="0">
                <a:solidFill>
                  <a:srgbClr val="0000FF"/>
                </a:solidFill>
              </a:rPr>
              <a:t> </a:t>
            </a:r>
            <a:r>
              <a:rPr lang="pt-BR" dirty="0" err="1">
                <a:solidFill>
                  <a:srgbClr val="0000FF"/>
                </a:solidFill>
              </a:rPr>
              <a:t>è</a:t>
            </a:r>
            <a:r>
              <a:rPr lang="pt-BR" dirty="0">
                <a:solidFill>
                  <a:srgbClr val="0000FF"/>
                </a:solidFill>
              </a:rPr>
              <a:t> </a:t>
            </a:r>
            <a:r>
              <a:rPr lang="pt-BR" dirty="0" err="1">
                <a:solidFill>
                  <a:srgbClr val="0000FF"/>
                </a:solidFill>
              </a:rPr>
              <a:t>sì</a:t>
            </a:r>
            <a:r>
              <a:rPr lang="pt-BR" dirty="0">
                <a:solidFill>
                  <a:srgbClr val="0000FF"/>
                </a:solidFill>
              </a:rPr>
              <a:t> </a:t>
            </a:r>
            <a:r>
              <a:rPr lang="pt-BR" dirty="0" err="1">
                <a:solidFill>
                  <a:srgbClr val="0000FF"/>
                </a:solidFill>
              </a:rPr>
              <a:t>indicata</a:t>
            </a:r>
            <a:r>
              <a:rPr lang="pt-BR" dirty="0">
                <a:solidFill>
                  <a:srgbClr val="0000FF"/>
                </a:solidFill>
              </a:rPr>
              <a:t> una data </a:t>
            </a:r>
            <a:r>
              <a:rPr lang="pt-BR" dirty="0" err="1">
                <a:solidFill>
                  <a:srgbClr val="0000FF"/>
                </a:solidFill>
              </a:rPr>
              <a:t>di</a:t>
            </a:r>
            <a:r>
              <a:rPr lang="pt-BR" dirty="0">
                <a:solidFill>
                  <a:srgbClr val="0000FF"/>
                </a:solidFill>
              </a:rPr>
              <a:t> </a:t>
            </a:r>
            <a:r>
              <a:rPr lang="pt-BR" dirty="0" err="1">
                <a:solidFill>
                  <a:srgbClr val="0000FF"/>
                </a:solidFill>
              </a:rPr>
              <a:t>sicurezza</a:t>
            </a:r>
            <a:r>
              <a:rPr lang="pt-BR" dirty="0">
                <a:solidFill>
                  <a:srgbClr val="0000FF"/>
                </a:solidFill>
              </a:rPr>
              <a:t>, </a:t>
            </a:r>
            <a:r>
              <a:rPr lang="pt-BR" dirty="0" err="1">
                <a:solidFill>
                  <a:srgbClr val="0000FF"/>
                </a:solidFill>
              </a:rPr>
              <a:t>ma</a:t>
            </a:r>
            <a:r>
              <a:rPr lang="pt-BR" dirty="0">
                <a:solidFill>
                  <a:srgbClr val="0000FF"/>
                </a:solidFill>
              </a:rPr>
              <a:t> </a:t>
            </a:r>
            <a:r>
              <a:rPr lang="pt-BR" dirty="0" err="1">
                <a:solidFill>
                  <a:srgbClr val="0000FF"/>
                </a:solidFill>
              </a:rPr>
              <a:t>che</a:t>
            </a:r>
            <a:r>
              <a:rPr lang="pt-BR" dirty="0">
                <a:solidFill>
                  <a:srgbClr val="0000FF"/>
                </a:solidFill>
              </a:rPr>
              <a:t> non </a:t>
            </a:r>
            <a:r>
              <a:rPr lang="pt-BR" dirty="0" err="1">
                <a:solidFill>
                  <a:srgbClr val="0000FF"/>
                </a:solidFill>
              </a:rPr>
              <a:t>diventano</a:t>
            </a:r>
            <a:r>
              <a:rPr lang="pt-BR" dirty="0">
                <a:solidFill>
                  <a:srgbClr val="0000FF"/>
                </a:solidFill>
              </a:rPr>
              <a:t> </a:t>
            </a:r>
            <a:r>
              <a:rPr lang="pt-BR" dirty="0" err="1">
                <a:solidFill>
                  <a:srgbClr val="0000FF"/>
                </a:solidFill>
              </a:rPr>
              <a:t>immediatamente</a:t>
            </a:r>
            <a:r>
              <a:rPr lang="pt-BR" dirty="0">
                <a:solidFill>
                  <a:srgbClr val="0000FF"/>
                </a:solidFill>
              </a:rPr>
              <a:t> </a:t>
            </a:r>
            <a:r>
              <a:rPr lang="pt-BR" dirty="0" err="1">
                <a:solidFill>
                  <a:srgbClr val="0000FF"/>
                </a:solidFill>
              </a:rPr>
              <a:t>un</a:t>
            </a:r>
            <a:r>
              <a:rPr lang="pt-BR" dirty="0">
                <a:solidFill>
                  <a:srgbClr val="0000FF"/>
                </a:solidFill>
              </a:rPr>
              <a:t> </a:t>
            </a:r>
            <a:r>
              <a:rPr lang="pt-BR" dirty="0" err="1">
                <a:solidFill>
                  <a:srgbClr val="0000FF"/>
                </a:solidFill>
              </a:rPr>
              <a:t>pericolo</a:t>
            </a:r>
            <a:r>
              <a:rPr lang="pt-BR" dirty="0">
                <a:solidFill>
                  <a:srgbClr val="0000FF"/>
                </a:solidFill>
              </a:rPr>
              <a:t> per </a:t>
            </a:r>
            <a:r>
              <a:rPr lang="pt-BR" dirty="0" err="1">
                <a:solidFill>
                  <a:srgbClr val="0000FF"/>
                </a:solidFill>
              </a:rPr>
              <a:t>i</a:t>
            </a:r>
            <a:r>
              <a:rPr lang="pt-BR" dirty="0">
                <a:solidFill>
                  <a:srgbClr val="0000FF"/>
                </a:solidFill>
              </a:rPr>
              <a:t> </a:t>
            </a:r>
            <a:r>
              <a:rPr lang="pt-BR" dirty="0" err="1">
                <a:solidFill>
                  <a:srgbClr val="0000FF"/>
                </a:solidFill>
              </a:rPr>
              <a:t>consumatori</a:t>
            </a:r>
            <a:r>
              <a:rPr lang="pt-BR" dirty="0">
                <a:solidFill>
                  <a:srgbClr val="0000FF"/>
                </a:solidFill>
              </a:rPr>
              <a:t>, in </a:t>
            </a:r>
            <a:r>
              <a:rPr lang="pt-BR" dirty="0" err="1">
                <a:solidFill>
                  <a:srgbClr val="0000FF"/>
                </a:solidFill>
              </a:rPr>
              <a:t>vendita</a:t>
            </a:r>
            <a:r>
              <a:rPr lang="pt-BR" dirty="0">
                <a:solidFill>
                  <a:srgbClr val="0000FF"/>
                </a:solidFill>
              </a:rPr>
              <a:t> per </a:t>
            </a:r>
            <a:r>
              <a:rPr lang="pt-BR" dirty="0" err="1">
                <a:solidFill>
                  <a:srgbClr val="0000FF"/>
                </a:solidFill>
              </a:rPr>
              <a:t>un</a:t>
            </a:r>
            <a:r>
              <a:rPr lang="pt-BR" dirty="0">
                <a:solidFill>
                  <a:srgbClr val="0000FF"/>
                </a:solidFill>
              </a:rPr>
              <a:t> </a:t>
            </a:r>
            <a:r>
              <a:rPr lang="pt-BR" dirty="0" err="1">
                <a:solidFill>
                  <a:srgbClr val="0000FF"/>
                </a:solidFill>
              </a:rPr>
              <a:t>periodo</a:t>
            </a:r>
            <a:r>
              <a:rPr lang="pt-BR" dirty="0">
                <a:solidFill>
                  <a:srgbClr val="0000FF"/>
                </a:solidFill>
              </a:rPr>
              <a:t> </a:t>
            </a:r>
            <a:r>
              <a:rPr lang="pt-BR" dirty="0" err="1">
                <a:solidFill>
                  <a:srgbClr val="0000FF"/>
                </a:solidFill>
              </a:rPr>
              <a:t>ulteriore</a:t>
            </a:r>
            <a:r>
              <a:rPr lang="pt-BR" dirty="0">
                <a:solidFill>
                  <a:srgbClr val="0000FF"/>
                </a:solidFill>
              </a:rPr>
              <a:t> e </a:t>
            </a:r>
            <a:r>
              <a:rPr lang="pt-BR" dirty="0" err="1">
                <a:solidFill>
                  <a:srgbClr val="0000FF"/>
                </a:solidFill>
              </a:rPr>
              <a:t>strettamente</a:t>
            </a:r>
            <a:r>
              <a:rPr lang="pt-BR" dirty="0">
                <a:solidFill>
                  <a:srgbClr val="0000FF"/>
                </a:solidFill>
              </a:rPr>
              <a:t> </a:t>
            </a:r>
            <a:r>
              <a:rPr lang="pt-BR" dirty="0" err="1">
                <a:solidFill>
                  <a:srgbClr val="0000FF"/>
                </a:solidFill>
              </a:rPr>
              <a:t>regolamentato</a:t>
            </a:r>
            <a:endParaRPr lang="it-IT" dirty="0">
              <a:solidFill>
                <a:srgbClr val="0000FF"/>
              </a:solidFill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5965742" y="3289540"/>
            <a:ext cx="15242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rgbClr val="0000FF"/>
                </a:solidFill>
              </a:rPr>
              <a:t>CRITICA</a:t>
            </a:r>
            <a:endParaRPr lang="it-IT" sz="2400" dirty="0">
              <a:solidFill>
                <a:srgbClr val="0000FF"/>
              </a:solidFill>
            </a:endParaRPr>
          </a:p>
        </p:txBody>
      </p:sp>
      <p:sp>
        <p:nvSpPr>
          <p:cNvPr id="17" name="Freccia destra 16"/>
          <p:cNvSpPr/>
          <p:nvPr/>
        </p:nvSpPr>
        <p:spPr>
          <a:xfrm>
            <a:off x="4289260" y="4711568"/>
            <a:ext cx="627991" cy="478519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5242555" y="3875610"/>
            <a:ext cx="3350192" cy="2585323"/>
          </a:xfrm>
          <a:prstGeom prst="rect">
            <a:avLst/>
          </a:prstGeom>
          <a:noFill/>
          <a:ln>
            <a:solidFill>
              <a:srgbClr val="94C6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err="1"/>
              <a:t>Strategia</a:t>
            </a:r>
            <a:r>
              <a:rPr lang="pt-BR" dirty="0"/>
              <a:t> </a:t>
            </a:r>
            <a:r>
              <a:rPr lang="pt-BR" dirty="0" err="1"/>
              <a:t>che</a:t>
            </a:r>
            <a:r>
              <a:rPr lang="pt-BR" dirty="0"/>
              <a:t> </a:t>
            </a:r>
            <a:r>
              <a:rPr lang="pt-BR" dirty="0" err="1"/>
              <a:t>distruggerà</a:t>
            </a:r>
            <a:r>
              <a:rPr lang="pt-BR" dirty="0"/>
              <a:t> </a:t>
            </a:r>
            <a:r>
              <a:rPr lang="pt-BR" dirty="0" err="1"/>
              <a:t>la</a:t>
            </a:r>
            <a:r>
              <a:rPr lang="pt-BR" dirty="0"/>
              <a:t> </a:t>
            </a:r>
            <a:r>
              <a:rPr lang="pt-BR" dirty="0" err="1"/>
              <a:t>dignità</a:t>
            </a:r>
            <a:r>
              <a:rPr lang="pt-BR" dirty="0"/>
              <a:t> dei </a:t>
            </a:r>
            <a:r>
              <a:rPr lang="pt-BR" dirty="0" err="1"/>
              <a:t>cittadini</a:t>
            </a:r>
            <a:r>
              <a:rPr lang="pt-BR" dirty="0" smtClean="0"/>
              <a:t>.</a:t>
            </a:r>
          </a:p>
          <a:p>
            <a:endParaRPr lang="pt-BR" dirty="0"/>
          </a:p>
          <a:p>
            <a:r>
              <a:rPr lang="pt-BR" dirty="0" err="1"/>
              <a:t>Perché</a:t>
            </a:r>
            <a:r>
              <a:rPr lang="pt-BR" dirty="0"/>
              <a:t> </a:t>
            </a:r>
            <a:r>
              <a:rPr lang="pt-BR" dirty="0" err="1"/>
              <a:t>le</a:t>
            </a:r>
            <a:r>
              <a:rPr lang="pt-BR" dirty="0"/>
              <a:t> </a:t>
            </a:r>
            <a:r>
              <a:rPr lang="pt-BR" dirty="0" err="1"/>
              <a:t>catene</a:t>
            </a:r>
            <a:r>
              <a:rPr lang="pt-BR" dirty="0"/>
              <a:t> </a:t>
            </a:r>
            <a:r>
              <a:rPr lang="pt-BR" dirty="0" err="1"/>
              <a:t>di</a:t>
            </a:r>
            <a:r>
              <a:rPr lang="pt-BR" dirty="0"/>
              <a:t> </a:t>
            </a:r>
            <a:r>
              <a:rPr lang="pt-BR" dirty="0" err="1"/>
              <a:t>supermercati</a:t>
            </a:r>
            <a:r>
              <a:rPr lang="pt-BR" dirty="0"/>
              <a:t> </a:t>
            </a:r>
            <a:r>
              <a:rPr lang="pt-BR" dirty="0" err="1"/>
              <a:t>greche</a:t>
            </a:r>
            <a:r>
              <a:rPr lang="pt-BR" dirty="0"/>
              <a:t> non </a:t>
            </a:r>
            <a:r>
              <a:rPr lang="pt-BR" dirty="0" err="1"/>
              <a:t>trovano</a:t>
            </a:r>
            <a:r>
              <a:rPr lang="pt-BR" dirty="0"/>
              <a:t> </a:t>
            </a:r>
            <a:r>
              <a:rPr lang="pt-BR" dirty="0" err="1"/>
              <a:t>un</a:t>
            </a:r>
            <a:r>
              <a:rPr lang="pt-BR" dirty="0"/>
              <a:t> modo per </a:t>
            </a:r>
            <a:r>
              <a:rPr lang="pt-BR" dirty="0" err="1"/>
              <a:t>distribuire</a:t>
            </a:r>
            <a:r>
              <a:rPr lang="pt-BR" dirty="0"/>
              <a:t> gratuitamente </a:t>
            </a:r>
            <a:r>
              <a:rPr lang="pt-BR" dirty="0" err="1"/>
              <a:t>le</a:t>
            </a:r>
            <a:r>
              <a:rPr lang="pt-BR" dirty="0"/>
              <a:t> </a:t>
            </a:r>
            <a:r>
              <a:rPr lang="pt-BR" dirty="0" err="1"/>
              <a:t>confezioni</a:t>
            </a:r>
            <a:r>
              <a:rPr lang="pt-BR" dirty="0"/>
              <a:t> </a:t>
            </a:r>
            <a:r>
              <a:rPr lang="pt-BR" dirty="0" err="1"/>
              <a:t>invendute</a:t>
            </a:r>
            <a:r>
              <a:rPr lang="pt-BR" dirty="0"/>
              <a:t> ai </a:t>
            </a:r>
            <a:r>
              <a:rPr lang="pt-BR" dirty="0" err="1"/>
              <a:t>consumatori</a:t>
            </a:r>
            <a:r>
              <a:rPr lang="pt-BR" dirty="0"/>
              <a:t> in </a:t>
            </a:r>
            <a:r>
              <a:rPr lang="pt-BR" dirty="0" err="1"/>
              <a:t>difficoltà</a:t>
            </a:r>
            <a:r>
              <a:rPr lang="pt-BR" dirty="0"/>
              <a:t>?</a:t>
            </a:r>
            <a:endParaRPr lang="it-IT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3" name="Immagine 2" descr="Unknown-1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120" y="925610"/>
            <a:ext cx="1684192" cy="2464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63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xmlns:p14="http://schemas.microsoft.com/office/powerpoint/2010/main"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/>
      <p:bldP spid="17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        </a:t>
            </a:r>
            <a:endParaRPr lang="pt-BR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12153" y="2247022"/>
            <a:ext cx="2674856" cy="4065743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u"/>
            </a:pPr>
            <a:r>
              <a:rPr lang="pt-BR" dirty="0" err="1"/>
              <a:t>E</a:t>
            </a:r>
            <a:r>
              <a:rPr lang="pt-BR" dirty="0" err="1" smtClean="0"/>
              <a:t>tichettatura</a:t>
            </a:r>
            <a:r>
              <a:rPr lang="pt-BR" dirty="0" smtClean="0"/>
              <a:t> </a:t>
            </a:r>
            <a:r>
              <a:rPr lang="pt-BR" dirty="0" err="1"/>
              <a:t>che</a:t>
            </a:r>
            <a:r>
              <a:rPr lang="pt-BR" dirty="0"/>
              <a:t> </a:t>
            </a:r>
            <a:r>
              <a:rPr lang="pt-BR" dirty="0" err="1"/>
              <a:t>riporti</a:t>
            </a:r>
            <a:r>
              <a:rPr lang="pt-BR" dirty="0"/>
              <a:t> una </a:t>
            </a:r>
            <a:r>
              <a:rPr lang="pt-BR" dirty="0" err="1"/>
              <a:t>doppia</a:t>
            </a:r>
            <a:r>
              <a:rPr lang="pt-BR" dirty="0"/>
              <a:t> </a:t>
            </a:r>
            <a:r>
              <a:rPr lang="pt-BR" dirty="0" smtClean="0"/>
              <a:t>data</a:t>
            </a:r>
          </a:p>
          <a:p>
            <a:pPr>
              <a:buFont typeface="Wingdings" charset="2"/>
              <a:buChar char="u"/>
            </a:pPr>
            <a:r>
              <a:rPr lang="pt-BR" dirty="0" err="1"/>
              <a:t>Last</a:t>
            </a:r>
            <a:r>
              <a:rPr lang="pt-BR" dirty="0"/>
              <a:t> Minute </a:t>
            </a:r>
            <a:r>
              <a:rPr lang="pt-BR" dirty="0" smtClean="0"/>
              <a:t>Market</a:t>
            </a:r>
          </a:p>
          <a:p>
            <a:pPr>
              <a:buFont typeface="Wingdings" charset="2"/>
              <a:buChar char="u"/>
            </a:pPr>
            <a:r>
              <a:rPr lang="pt-BR" dirty="0" err="1"/>
              <a:t>Approved</a:t>
            </a:r>
            <a:r>
              <a:rPr lang="pt-BR" dirty="0"/>
              <a:t> </a:t>
            </a:r>
            <a:r>
              <a:rPr lang="pt-BR" dirty="0" err="1" smtClean="0"/>
              <a:t>Food</a:t>
            </a:r>
            <a:endParaRPr lang="pt-BR" dirty="0" smtClean="0"/>
          </a:p>
        </p:txBody>
      </p:sp>
      <p:sp>
        <p:nvSpPr>
          <p:cNvPr id="8" name="Freccia giù 7"/>
          <p:cNvSpPr/>
          <p:nvPr/>
        </p:nvSpPr>
        <p:spPr>
          <a:xfrm>
            <a:off x="1188537" y="1443467"/>
            <a:ext cx="390752" cy="727197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" name="Immagine 4" descr="images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674" y="4736382"/>
            <a:ext cx="2232733" cy="1740477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712153" y="704498"/>
            <a:ext cx="6105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 smtClean="0">
                <a:solidFill>
                  <a:srgbClr val="3366FF"/>
                </a:solidFill>
              </a:rPr>
              <a:t>    SOLUZIONI AGLI SPRECHI : </a:t>
            </a:r>
            <a:endParaRPr lang="it-IT" sz="3600" dirty="0">
              <a:solidFill>
                <a:srgbClr val="3366FF"/>
              </a:solidFill>
            </a:endParaRPr>
          </a:p>
        </p:txBody>
      </p:sp>
      <p:sp>
        <p:nvSpPr>
          <p:cNvPr id="9" name="Freccia giù 8"/>
          <p:cNvSpPr/>
          <p:nvPr/>
        </p:nvSpPr>
        <p:spPr>
          <a:xfrm>
            <a:off x="4168608" y="1519825"/>
            <a:ext cx="390752" cy="727197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Fumetto 3 9"/>
          <p:cNvSpPr/>
          <p:nvPr/>
        </p:nvSpPr>
        <p:spPr>
          <a:xfrm>
            <a:off x="6087011" y="3183989"/>
            <a:ext cx="2568667" cy="2122934"/>
          </a:xfrm>
          <a:prstGeom prst="wedgeEllipse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E I BANCHI ALIMENTARI… ? </a:t>
            </a:r>
            <a:endParaRPr lang="it-IT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6545385" y="984412"/>
            <a:ext cx="211029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i="1" dirty="0" smtClean="0"/>
              <a:t>“Trasformiamo gli sprechi in risorse”</a:t>
            </a:r>
            <a:endParaRPr lang="it-IT" sz="2800" i="1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3387009" y="2275079"/>
            <a:ext cx="3158376" cy="4154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1"/>
              </a:buClr>
              <a:buFont typeface="Wingdings" charset="2"/>
              <a:buChar char="u"/>
            </a:pPr>
            <a:r>
              <a:rPr lang="it-IT" sz="2400" dirty="0" smtClean="0"/>
              <a:t>Fare spese più piccole e frequenti</a:t>
            </a:r>
          </a:p>
          <a:p>
            <a:pPr marL="342900" indent="-342900">
              <a:buClr>
                <a:schemeClr val="accent1"/>
              </a:buClr>
              <a:buFont typeface="Wingdings" charset="2"/>
              <a:buChar char="u"/>
            </a:pPr>
            <a:r>
              <a:rPr lang="it-IT" sz="2400" dirty="0" smtClean="0"/>
              <a:t>The Rock and </a:t>
            </a:r>
            <a:r>
              <a:rPr lang="it-IT" sz="2400" dirty="0" err="1" smtClean="0"/>
              <a:t>wrap</a:t>
            </a:r>
            <a:r>
              <a:rPr lang="it-IT" sz="2400" dirty="0" smtClean="0"/>
              <a:t> </a:t>
            </a:r>
            <a:r>
              <a:rPr lang="it-IT" sz="2400" dirty="0" err="1" smtClean="0"/>
              <a:t>it</a:t>
            </a:r>
            <a:r>
              <a:rPr lang="it-IT" sz="2400" dirty="0" smtClean="0"/>
              <a:t> up : recuperare cibo e distribuirlo</a:t>
            </a:r>
          </a:p>
          <a:p>
            <a:pPr marL="342900" indent="-342900">
              <a:buClr>
                <a:schemeClr val="accent1"/>
              </a:buClr>
              <a:buFont typeface="Wingdings" charset="2"/>
              <a:buChar char="u"/>
            </a:pPr>
            <a:r>
              <a:rPr lang="it-IT" sz="2400" dirty="0" err="1" smtClean="0"/>
              <a:t>Food-sharing</a:t>
            </a:r>
            <a:r>
              <a:rPr lang="it-IT" sz="2400" dirty="0" smtClean="0"/>
              <a:t>  : commercianti che distribuiscono gratuitamente alimenti vicini alla scadenza.</a:t>
            </a:r>
            <a:r>
              <a:rPr lang="pt-BR" sz="2400" dirty="0"/>
              <a:t> </a:t>
            </a:r>
            <a:endParaRPr lang="it-IT" sz="2400" dirty="0" smtClean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326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92600" y="720432"/>
            <a:ext cx="7024744" cy="666625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    </a:t>
            </a:r>
            <a:r>
              <a:rPr lang="pt-BR" dirty="0" err="1" smtClean="0"/>
              <a:t>I</a:t>
            </a:r>
            <a:r>
              <a:rPr lang="pt-BR" dirty="0" smtClean="0"/>
              <a:t> </a:t>
            </a:r>
            <a:r>
              <a:rPr lang="it-IT" dirty="0" smtClean="0"/>
              <a:t>BANCHI</a:t>
            </a:r>
            <a:r>
              <a:rPr lang="pt-BR" dirty="0" smtClean="0"/>
              <a:t> ALIMENTARI</a:t>
            </a:r>
            <a:endParaRPr lang="pt-BR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92600" y="1905117"/>
            <a:ext cx="4802239" cy="3157011"/>
          </a:xfrm>
          <a:ln>
            <a:solidFill>
              <a:schemeClr val="bg2"/>
            </a:solidFill>
          </a:ln>
        </p:spPr>
        <p:txBody>
          <a:bodyPr>
            <a:normAutofit/>
          </a:bodyPr>
          <a:lstStyle/>
          <a:p>
            <a:r>
              <a:rPr lang="pt-BR" dirty="0" err="1" smtClean="0"/>
              <a:t>Recuperano</a:t>
            </a:r>
            <a:r>
              <a:rPr lang="pt-BR" dirty="0" smtClean="0"/>
              <a:t> </a:t>
            </a:r>
            <a:r>
              <a:rPr lang="pt-BR" dirty="0" err="1" smtClean="0"/>
              <a:t>il</a:t>
            </a:r>
            <a:r>
              <a:rPr lang="pt-BR" dirty="0" smtClean="0"/>
              <a:t> </a:t>
            </a:r>
            <a:r>
              <a:rPr lang="pt-BR" dirty="0"/>
              <a:t>cibo </a:t>
            </a:r>
            <a:r>
              <a:rPr lang="pt-BR" dirty="0" err="1"/>
              <a:t>invenduto</a:t>
            </a:r>
            <a:r>
              <a:rPr lang="pt-BR" dirty="0"/>
              <a:t> </a:t>
            </a:r>
            <a:r>
              <a:rPr lang="pt-BR" dirty="0" err="1" smtClean="0"/>
              <a:t>dall</a:t>
            </a:r>
            <a:r>
              <a:rPr lang="pt-BR" dirty="0" smtClean="0"/>
              <a:t>’ </a:t>
            </a:r>
            <a:r>
              <a:rPr lang="pt-BR" dirty="0" err="1"/>
              <a:t>industria</a:t>
            </a:r>
            <a:r>
              <a:rPr lang="pt-BR" dirty="0"/>
              <a:t> </a:t>
            </a:r>
            <a:r>
              <a:rPr lang="pt-BR" dirty="0" err="1"/>
              <a:t>alimentare</a:t>
            </a:r>
            <a:r>
              <a:rPr lang="pt-BR" dirty="0"/>
              <a:t>, grande </a:t>
            </a:r>
            <a:r>
              <a:rPr lang="pt-BR" dirty="0" err="1"/>
              <a:t>distribuzione</a:t>
            </a:r>
            <a:r>
              <a:rPr lang="pt-BR" dirty="0"/>
              <a:t> </a:t>
            </a:r>
            <a:r>
              <a:rPr lang="pt-BR" dirty="0" err="1"/>
              <a:t>organizzata</a:t>
            </a:r>
            <a:r>
              <a:rPr lang="pt-BR" dirty="0"/>
              <a:t>, </a:t>
            </a:r>
            <a:r>
              <a:rPr lang="pt-BR" dirty="0" err="1"/>
              <a:t>canali</a:t>
            </a:r>
            <a:r>
              <a:rPr lang="pt-BR" dirty="0"/>
              <a:t> </a:t>
            </a:r>
            <a:r>
              <a:rPr lang="pt-BR" dirty="0" err="1"/>
              <a:t>di</a:t>
            </a:r>
            <a:r>
              <a:rPr lang="pt-BR" dirty="0"/>
              <a:t> </a:t>
            </a:r>
            <a:r>
              <a:rPr lang="pt-BR" dirty="0" err="1"/>
              <a:t>ristorazione</a:t>
            </a:r>
            <a:r>
              <a:rPr lang="pt-BR" dirty="0"/>
              <a:t> </a:t>
            </a:r>
            <a:r>
              <a:rPr lang="pt-BR" dirty="0" err="1" smtClean="0"/>
              <a:t>ed</a:t>
            </a:r>
            <a:r>
              <a:rPr lang="pt-BR" dirty="0" smtClean="0"/>
              <a:t> </a:t>
            </a:r>
            <a:r>
              <a:rPr lang="pt-BR" dirty="0" err="1"/>
              <a:t>anche</a:t>
            </a:r>
            <a:r>
              <a:rPr lang="pt-BR" dirty="0"/>
              <a:t> </a:t>
            </a:r>
            <a:r>
              <a:rPr lang="pt-BR" dirty="0" err="1"/>
              <a:t>dalle</a:t>
            </a:r>
            <a:r>
              <a:rPr lang="pt-BR" dirty="0"/>
              <a:t> </a:t>
            </a:r>
            <a:r>
              <a:rPr lang="pt-BR" dirty="0" err="1"/>
              <a:t>eccedenze</a:t>
            </a:r>
            <a:r>
              <a:rPr lang="pt-BR" dirty="0"/>
              <a:t> </a:t>
            </a:r>
            <a:r>
              <a:rPr lang="pt-BR" dirty="0" err="1"/>
              <a:t>della</a:t>
            </a:r>
            <a:r>
              <a:rPr lang="pt-BR" dirty="0"/>
              <a:t> </a:t>
            </a:r>
            <a:r>
              <a:rPr lang="pt-BR" dirty="0" err="1"/>
              <a:t>produzione</a:t>
            </a:r>
            <a:r>
              <a:rPr lang="pt-BR" dirty="0"/>
              <a:t> </a:t>
            </a:r>
            <a:r>
              <a:rPr lang="pt-BR" dirty="0" err="1"/>
              <a:t>agricola</a:t>
            </a:r>
            <a:r>
              <a:rPr lang="pt-BR" dirty="0"/>
              <a:t> </a:t>
            </a:r>
            <a:r>
              <a:rPr lang="pt-BR" dirty="0" err="1" smtClean="0"/>
              <a:t>dell’UE</a:t>
            </a:r>
            <a:r>
              <a:rPr lang="pt-BR" dirty="0" smtClean="0"/>
              <a:t>, </a:t>
            </a:r>
            <a:r>
              <a:rPr lang="pt-BR" dirty="0"/>
              <a:t>per </a:t>
            </a:r>
            <a:r>
              <a:rPr lang="pt-BR" dirty="0" err="1"/>
              <a:t>distribuirlo</a:t>
            </a:r>
            <a:r>
              <a:rPr lang="pt-BR" dirty="0"/>
              <a:t> ai </a:t>
            </a:r>
            <a:r>
              <a:rPr lang="pt-BR" dirty="0" err="1" smtClean="0"/>
              <a:t>bisognosi</a:t>
            </a:r>
            <a:r>
              <a:rPr lang="pt-BR" dirty="0" smtClean="0"/>
              <a:t>, </a:t>
            </a:r>
            <a:r>
              <a:rPr lang="pt-BR" dirty="0" err="1" smtClean="0"/>
              <a:t>agli</a:t>
            </a:r>
            <a:r>
              <a:rPr lang="pt-BR" dirty="0" smtClean="0"/>
              <a:t> </a:t>
            </a:r>
            <a:r>
              <a:rPr lang="pt-BR" dirty="0" err="1" smtClean="0"/>
              <a:t>enti</a:t>
            </a:r>
            <a:r>
              <a:rPr lang="pt-BR" dirty="0" smtClean="0"/>
              <a:t> </a:t>
            </a:r>
            <a:r>
              <a:rPr lang="pt-BR" dirty="0" err="1" smtClean="0"/>
              <a:t>caritativi</a:t>
            </a:r>
            <a:r>
              <a:rPr lang="pt-BR" dirty="0" smtClean="0"/>
              <a:t>.</a:t>
            </a:r>
            <a:endParaRPr lang="pt-BR" dirty="0"/>
          </a:p>
        </p:txBody>
      </p:sp>
      <p:pic>
        <p:nvPicPr>
          <p:cNvPr id="4" name="Immagine 3" descr="9314645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840" y="4262877"/>
            <a:ext cx="3166116" cy="2230673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909818" y="5042590"/>
            <a:ext cx="40694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00FF"/>
                </a:solidFill>
              </a:rPr>
              <a:t>La Fondazione Banco Alimentare </a:t>
            </a:r>
            <a:r>
              <a:rPr lang="it-IT" dirty="0" err="1" smtClean="0">
                <a:solidFill>
                  <a:srgbClr val="0000FF"/>
                </a:solidFill>
              </a:rPr>
              <a:t>Onlus</a:t>
            </a:r>
            <a:r>
              <a:rPr lang="it-IT" dirty="0" smtClean="0">
                <a:solidFill>
                  <a:srgbClr val="0000FF"/>
                </a:solidFill>
              </a:rPr>
              <a:t>  è la più grande iniziativa di volontari a livello italiano.</a:t>
            </a:r>
          </a:p>
          <a:p>
            <a:endParaRPr lang="it-IT" dirty="0">
              <a:solidFill>
                <a:srgbClr val="0000FF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6082076" y="1387057"/>
            <a:ext cx="218887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“LA FAME NON LASCIA ALTRE SCELTE, 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AMARSI GLI UNI E GLI ALTRI OPPURE MORIRE. “</a:t>
            </a:r>
          </a:p>
          <a:p>
            <a:r>
              <a:rPr lang="it-IT" dirty="0" smtClean="0"/>
              <a:t>(</a:t>
            </a:r>
            <a:r>
              <a:rPr lang="it-IT" dirty="0" err="1" smtClean="0"/>
              <a:t>cit.sito</a:t>
            </a:r>
            <a:r>
              <a:rPr lang="it-IT" dirty="0" smtClean="0"/>
              <a:t> web banco alimentare)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4641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7453" y="312878"/>
            <a:ext cx="3976052" cy="1288319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ANALISI DI DATI – </a:t>
            </a:r>
            <a:r>
              <a:rPr lang="pt-BR" dirty="0" err="1" smtClean="0"/>
              <a:t>Fao</a:t>
            </a:r>
            <a:r>
              <a:rPr lang="pt-BR" dirty="0" smtClean="0"/>
              <a:t> 2012</a:t>
            </a:r>
            <a:endParaRPr lang="pt-BR" dirty="0"/>
          </a:p>
        </p:txBody>
      </p:sp>
      <p:graphicFrame>
        <p:nvGraphicFramePr>
          <p:cNvPr id="5" name="Segnaposto contenut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2256312"/>
              </p:ext>
            </p:extLst>
          </p:nvPr>
        </p:nvGraphicFramePr>
        <p:xfrm>
          <a:off x="3679077" y="971044"/>
          <a:ext cx="4862072" cy="49500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magine 2" descr="images-3.jpe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53" y="2801089"/>
            <a:ext cx="3090962" cy="2969154"/>
          </a:xfrm>
          <a:prstGeom prst="rect">
            <a:avLst/>
          </a:prstGeom>
        </p:spPr>
      </p:pic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899716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magine 11" descr="images-2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682" y="4691422"/>
            <a:ext cx="4473059" cy="1750176"/>
          </a:xfrm>
          <a:prstGeom prst="rect">
            <a:avLst/>
          </a:prstGeom>
        </p:spPr>
      </p:pic>
      <p:sp>
        <p:nvSpPr>
          <p:cNvPr id="7" name="Freccia destra 6"/>
          <p:cNvSpPr/>
          <p:nvPr/>
        </p:nvSpPr>
        <p:spPr>
          <a:xfrm>
            <a:off x="2379726" y="3074802"/>
            <a:ext cx="754713" cy="36809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aphicFrame>
        <p:nvGraphicFramePr>
          <p:cNvPr id="9" name="Diagramma 8"/>
          <p:cNvGraphicFramePr/>
          <p:nvPr>
            <p:extLst>
              <p:ext uri="{D42A27DB-BD31-4B8C-83A1-F6EECF244321}">
                <p14:modId xmlns:p14="http://schemas.microsoft.com/office/powerpoint/2010/main" val="1987321060"/>
              </p:ext>
            </p:extLst>
          </p:nvPr>
        </p:nvGraphicFramePr>
        <p:xfrm>
          <a:off x="699491" y="1162657"/>
          <a:ext cx="7823250" cy="42021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CasellaDiTesto 10"/>
          <p:cNvSpPr txBox="1"/>
          <p:nvPr/>
        </p:nvSpPr>
        <p:spPr>
          <a:xfrm>
            <a:off x="1343758" y="485394"/>
            <a:ext cx="3954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 smtClean="0">
                <a:solidFill>
                  <a:srgbClr val="3366FF"/>
                </a:solidFill>
              </a:rPr>
              <a:t>CASO ITALIANO</a:t>
            </a:r>
            <a:endParaRPr lang="it-IT" sz="3600" dirty="0">
              <a:solidFill>
                <a:srgbClr val="3366FF"/>
              </a:solidFill>
            </a:endParaRP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645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70637" y="570544"/>
            <a:ext cx="7661067" cy="84661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ANALYSIS SWOT </a:t>
            </a:r>
            <a:br>
              <a:rPr lang="pt-BR" dirty="0" smtClean="0"/>
            </a:br>
            <a:r>
              <a:rPr lang="pt-BR" dirty="0" err="1" smtClean="0">
                <a:solidFill>
                  <a:srgbClr val="FF0000"/>
                </a:solidFill>
              </a:rPr>
              <a:t>Sprechi</a:t>
            </a:r>
            <a:r>
              <a:rPr lang="pt-BR" dirty="0" smtClean="0">
                <a:solidFill>
                  <a:srgbClr val="FF0000"/>
                </a:solidFill>
              </a:rPr>
              <a:t> e </a:t>
            </a:r>
            <a:r>
              <a:rPr lang="pt-BR" dirty="0" err="1" smtClean="0">
                <a:solidFill>
                  <a:srgbClr val="000080"/>
                </a:solidFill>
              </a:rPr>
              <a:t>Banchi</a:t>
            </a:r>
            <a:r>
              <a:rPr lang="pt-BR" dirty="0" smtClean="0">
                <a:solidFill>
                  <a:srgbClr val="000080"/>
                </a:solidFill>
              </a:rPr>
              <a:t> </a:t>
            </a:r>
            <a:r>
              <a:rPr lang="pt-BR" dirty="0" err="1" smtClean="0">
                <a:solidFill>
                  <a:srgbClr val="000080"/>
                </a:solidFill>
              </a:rPr>
              <a:t>Alimentari</a:t>
            </a:r>
            <a:endParaRPr lang="pt-BR" dirty="0">
              <a:solidFill>
                <a:srgbClr val="000080"/>
              </a:solidFill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8739373"/>
              </p:ext>
            </p:extLst>
          </p:nvPr>
        </p:nvGraphicFramePr>
        <p:xfrm>
          <a:off x="645339" y="1537775"/>
          <a:ext cx="7833346" cy="4886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4260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4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1524" y="554980"/>
            <a:ext cx="4342434" cy="566356"/>
          </a:xfrm>
        </p:spPr>
        <p:txBody>
          <a:bodyPr>
            <a:normAutofit fontScale="90000"/>
          </a:bodyPr>
          <a:lstStyle/>
          <a:p>
            <a:r>
              <a:rPr lang="pt-BR" dirty="0" err="1" smtClean="0"/>
              <a:t>Conclusioni</a:t>
            </a:r>
            <a:r>
              <a:rPr lang="pt-BR" dirty="0" smtClean="0"/>
              <a:t> :</a:t>
            </a:r>
            <a:endParaRPr lang="pt-BR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01524" y="1329008"/>
            <a:ext cx="5564097" cy="3579062"/>
          </a:xfrm>
        </p:spPr>
        <p:txBody>
          <a:bodyPr>
            <a:normAutofit fontScale="92500" lnSpcReduction="10000"/>
          </a:bodyPr>
          <a:lstStyle/>
          <a:p>
            <a:r>
              <a:rPr lang="pt-BR" dirty="0" err="1" smtClean="0"/>
              <a:t>Più</a:t>
            </a:r>
            <a:r>
              <a:rPr lang="pt-BR" dirty="0" smtClean="0"/>
              <a:t> </a:t>
            </a:r>
            <a:r>
              <a:rPr lang="pt-BR" dirty="0" err="1" smtClean="0"/>
              <a:t>responsabilità</a:t>
            </a:r>
            <a:r>
              <a:rPr lang="pt-BR" dirty="0" smtClean="0"/>
              <a:t> e </a:t>
            </a:r>
            <a:r>
              <a:rPr lang="pt-BR" dirty="0" err="1" smtClean="0"/>
              <a:t>consapevolezza</a:t>
            </a:r>
            <a:r>
              <a:rPr lang="pt-BR" dirty="0" smtClean="0"/>
              <a:t> </a:t>
            </a:r>
            <a:r>
              <a:rPr lang="pt-BR" dirty="0" err="1" smtClean="0"/>
              <a:t>nelle</a:t>
            </a:r>
            <a:r>
              <a:rPr lang="pt-BR" dirty="0" smtClean="0"/>
              <a:t> </a:t>
            </a:r>
            <a:r>
              <a:rPr lang="pt-BR" dirty="0" err="1" smtClean="0"/>
              <a:t>scelte</a:t>
            </a:r>
            <a:r>
              <a:rPr lang="pt-BR" dirty="0" smtClean="0"/>
              <a:t> </a:t>
            </a:r>
            <a:r>
              <a:rPr lang="pt-BR" dirty="0" err="1" smtClean="0"/>
              <a:t>alimentari</a:t>
            </a:r>
            <a:r>
              <a:rPr lang="pt-BR" dirty="0" smtClean="0"/>
              <a:t> </a:t>
            </a:r>
            <a:r>
              <a:rPr lang="pt-BR" dirty="0" err="1" smtClean="0"/>
              <a:t>quotidiane</a:t>
            </a:r>
            <a:endParaRPr lang="pt-BR" dirty="0" smtClean="0"/>
          </a:p>
          <a:p>
            <a:endParaRPr lang="pt-BR" dirty="0" smtClean="0"/>
          </a:p>
          <a:p>
            <a:r>
              <a:rPr lang="pt-BR" dirty="0" err="1" smtClean="0"/>
              <a:t>Maggior</a:t>
            </a:r>
            <a:r>
              <a:rPr lang="pt-BR" dirty="0" smtClean="0"/>
              <a:t> </a:t>
            </a:r>
            <a:r>
              <a:rPr lang="pt-BR" dirty="0" err="1" smtClean="0"/>
              <a:t>controllo</a:t>
            </a:r>
            <a:r>
              <a:rPr lang="pt-BR" dirty="0" smtClean="0"/>
              <a:t> da parte </a:t>
            </a:r>
            <a:r>
              <a:rPr lang="pt-BR" dirty="0" err="1" smtClean="0"/>
              <a:t>delle</a:t>
            </a:r>
            <a:r>
              <a:rPr lang="pt-BR" dirty="0" smtClean="0"/>
              <a:t> </a:t>
            </a:r>
            <a:r>
              <a:rPr lang="pt-BR" dirty="0" err="1" smtClean="0"/>
              <a:t>istituzioni</a:t>
            </a:r>
            <a:r>
              <a:rPr lang="pt-BR" dirty="0" smtClean="0"/>
              <a:t> e </a:t>
            </a:r>
            <a:r>
              <a:rPr lang="pt-BR" dirty="0" err="1" smtClean="0"/>
              <a:t>dalla</a:t>
            </a:r>
            <a:r>
              <a:rPr lang="pt-BR" dirty="0" smtClean="0"/>
              <a:t> </a:t>
            </a:r>
            <a:r>
              <a:rPr lang="pt-BR" dirty="0" err="1" smtClean="0"/>
              <a:t>società</a:t>
            </a:r>
            <a:r>
              <a:rPr lang="pt-BR" dirty="0" smtClean="0"/>
              <a:t>  </a:t>
            </a:r>
          </a:p>
          <a:p>
            <a:endParaRPr lang="pt-BR" dirty="0" smtClean="0"/>
          </a:p>
          <a:p>
            <a:r>
              <a:rPr lang="pt-BR" dirty="0" err="1" smtClean="0"/>
              <a:t>Posizione</a:t>
            </a:r>
            <a:r>
              <a:rPr lang="pt-BR" dirty="0" smtClean="0"/>
              <a:t> critica da </a:t>
            </a:r>
            <a:r>
              <a:rPr lang="pt-BR" dirty="0" err="1" smtClean="0"/>
              <a:t>ciascuno</a:t>
            </a:r>
            <a:r>
              <a:rPr lang="pt-BR" dirty="0" smtClean="0"/>
              <a:t> </a:t>
            </a:r>
            <a:r>
              <a:rPr lang="pt-BR" dirty="0" err="1" smtClean="0"/>
              <a:t>di</a:t>
            </a:r>
            <a:r>
              <a:rPr lang="pt-BR" dirty="0" smtClean="0"/>
              <a:t> </a:t>
            </a:r>
            <a:r>
              <a:rPr lang="pt-BR" dirty="0" err="1" smtClean="0"/>
              <a:t>noi</a:t>
            </a:r>
            <a:r>
              <a:rPr lang="pt-BR" dirty="0" smtClean="0"/>
              <a:t> : </a:t>
            </a:r>
          </a:p>
          <a:p>
            <a:pPr marL="68580" indent="0">
              <a:buNone/>
            </a:pPr>
            <a:r>
              <a:rPr lang="pt-BR" dirty="0" smtClean="0"/>
              <a:t>     “</a:t>
            </a:r>
            <a:r>
              <a:rPr lang="pt-BR" dirty="0" err="1" smtClean="0"/>
              <a:t>Abbattiamo</a:t>
            </a:r>
            <a:r>
              <a:rPr lang="pt-BR" dirty="0" smtClean="0"/>
              <a:t> </a:t>
            </a:r>
            <a:r>
              <a:rPr lang="pt-BR" dirty="0" err="1" smtClean="0"/>
              <a:t>l’omertà</a:t>
            </a:r>
            <a:r>
              <a:rPr lang="pt-BR" dirty="0" smtClean="0"/>
              <a:t>”</a:t>
            </a:r>
          </a:p>
          <a:p>
            <a:pPr marL="68580" indent="0">
              <a:buNone/>
            </a:pPr>
            <a:endParaRPr lang="pt-BR" dirty="0"/>
          </a:p>
          <a:p>
            <a:pPr marL="68580" indent="0">
              <a:buNone/>
            </a:pPr>
            <a:r>
              <a:rPr lang="pt-BR" dirty="0" smtClean="0"/>
              <a:t>                                                                                     </a:t>
            </a:r>
          </a:p>
          <a:p>
            <a:pPr marL="68580" indent="0">
              <a:buNone/>
            </a:pPr>
            <a:endParaRPr lang="pt-BR" dirty="0" smtClean="0"/>
          </a:p>
          <a:p>
            <a:endParaRPr lang="pt-BR" dirty="0" smtClean="0"/>
          </a:p>
          <a:p>
            <a:pPr marL="68580" indent="0">
              <a:buNone/>
            </a:pPr>
            <a:endParaRPr lang="pt-BR" dirty="0" smtClean="0"/>
          </a:p>
          <a:p>
            <a:endParaRPr lang="pt-BR" dirty="0"/>
          </a:p>
        </p:txBody>
      </p:sp>
      <p:pic>
        <p:nvPicPr>
          <p:cNvPr id="4" name="Immagine 3" descr="Bjorn-Richter equilibr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621" y="754774"/>
            <a:ext cx="2313283" cy="3335398"/>
          </a:xfrm>
          <a:prstGeom prst="rect">
            <a:avLst/>
          </a:prstGeom>
        </p:spPr>
      </p:pic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CasellaDiTesto 5"/>
          <p:cNvSpPr txBox="1"/>
          <p:nvPr/>
        </p:nvSpPr>
        <p:spPr>
          <a:xfrm>
            <a:off x="5166295" y="4564849"/>
            <a:ext cx="34842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" indent="0">
              <a:buNone/>
            </a:pPr>
            <a:r>
              <a:rPr lang="pt-BR" sz="2400" dirty="0">
                <a:solidFill>
                  <a:srgbClr val="FF0000"/>
                </a:solidFill>
              </a:rPr>
              <a:t>Non </a:t>
            </a:r>
            <a:r>
              <a:rPr lang="pt-BR" sz="2400" dirty="0" err="1">
                <a:solidFill>
                  <a:srgbClr val="FF0000"/>
                </a:solidFill>
              </a:rPr>
              <a:t>mancate</a:t>
            </a:r>
            <a:r>
              <a:rPr lang="pt-BR" sz="2400" dirty="0">
                <a:solidFill>
                  <a:srgbClr val="FF0000"/>
                </a:solidFill>
              </a:rPr>
              <a:t> </a:t>
            </a:r>
            <a:r>
              <a:rPr lang="pt-BR" sz="2400" dirty="0" err="1">
                <a:solidFill>
                  <a:srgbClr val="FF0000"/>
                </a:solidFill>
              </a:rPr>
              <a:t>il</a:t>
            </a:r>
            <a:r>
              <a:rPr lang="pt-BR" sz="2400" dirty="0">
                <a:solidFill>
                  <a:srgbClr val="FF0000"/>
                </a:solidFill>
              </a:rPr>
              <a:t> </a:t>
            </a:r>
            <a:endParaRPr lang="pt-BR" sz="2400" dirty="0" smtClean="0">
              <a:solidFill>
                <a:srgbClr val="FF0000"/>
              </a:solidFill>
            </a:endParaRPr>
          </a:p>
          <a:p>
            <a:pPr marL="68580" indent="0">
              <a:buNone/>
            </a:pPr>
            <a:r>
              <a:rPr lang="pt-BR" sz="2400" dirty="0" smtClean="0">
                <a:solidFill>
                  <a:srgbClr val="FF0000"/>
                </a:solidFill>
              </a:rPr>
              <a:t>30 </a:t>
            </a:r>
            <a:r>
              <a:rPr lang="pt-BR" sz="2400" dirty="0" err="1">
                <a:solidFill>
                  <a:srgbClr val="FF0000"/>
                </a:solidFill>
              </a:rPr>
              <a:t>novembre</a:t>
            </a:r>
            <a:r>
              <a:rPr lang="pt-BR" sz="2400" dirty="0">
                <a:solidFill>
                  <a:srgbClr val="FF0000"/>
                </a:solidFill>
              </a:rPr>
              <a:t> </a:t>
            </a:r>
            <a:r>
              <a:rPr lang="pt-BR" sz="2400" dirty="0" err="1">
                <a:solidFill>
                  <a:srgbClr val="FF0000"/>
                </a:solidFill>
              </a:rPr>
              <a:t>alla</a:t>
            </a:r>
            <a:r>
              <a:rPr lang="pt-BR" sz="2400" dirty="0">
                <a:solidFill>
                  <a:srgbClr val="FF0000"/>
                </a:solidFill>
              </a:rPr>
              <a:t> </a:t>
            </a:r>
            <a:r>
              <a:rPr lang="pt-BR" sz="2400" dirty="0" err="1">
                <a:solidFill>
                  <a:srgbClr val="FF0000"/>
                </a:solidFill>
              </a:rPr>
              <a:t>Giornata</a:t>
            </a:r>
            <a:r>
              <a:rPr lang="pt-BR" sz="2400" dirty="0">
                <a:solidFill>
                  <a:srgbClr val="FF0000"/>
                </a:solidFill>
              </a:rPr>
              <a:t> </a:t>
            </a:r>
            <a:r>
              <a:rPr lang="pt-BR" sz="2400" dirty="0" err="1">
                <a:solidFill>
                  <a:srgbClr val="FF0000"/>
                </a:solidFill>
              </a:rPr>
              <a:t>nazionale</a:t>
            </a:r>
            <a:r>
              <a:rPr lang="pt-BR" sz="2400" dirty="0">
                <a:solidFill>
                  <a:srgbClr val="FF0000"/>
                </a:solidFill>
              </a:rPr>
              <a:t> </a:t>
            </a:r>
            <a:r>
              <a:rPr lang="pt-BR" sz="2400" dirty="0" err="1">
                <a:solidFill>
                  <a:srgbClr val="FF0000"/>
                </a:solidFill>
              </a:rPr>
              <a:t>della</a:t>
            </a:r>
            <a:r>
              <a:rPr lang="pt-BR" sz="2400" dirty="0">
                <a:solidFill>
                  <a:srgbClr val="FF0000"/>
                </a:solidFill>
              </a:rPr>
              <a:t> Colletta </a:t>
            </a:r>
            <a:r>
              <a:rPr lang="pt-BR" sz="2400" dirty="0" err="1">
                <a:solidFill>
                  <a:srgbClr val="FF0000"/>
                </a:solidFill>
              </a:rPr>
              <a:t>Alimentare</a:t>
            </a:r>
            <a:r>
              <a:rPr lang="pt-BR" sz="2400" dirty="0">
                <a:solidFill>
                  <a:srgbClr val="FF0000"/>
                </a:solidFill>
              </a:rPr>
              <a:t>  !</a:t>
            </a:r>
          </a:p>
        </p:txBody>
      </p:sp>
      <p:pic>
        <p:nvPicPr>
          <p:cNvPr id="7" name="Immagine 6" descr="images-4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96" y="4358917"/>
            <a:ext cx="4453662" cy="2013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410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Web-bibliografia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09058" y="2187374"/>
            <a:ext cx="6392013" cy="3773727"/>
          </a:xfrm>
        </p:spPr>
        <p:txBody>
          <a:bodyPr/>
          <a:lstStyle/>
          <a:p>
            <a:pPr marL="68580" indent="0">
              <a:buNone/>
            </a:pPr>
            <a:r>
              <a:rPr lang="it-IT" dirty="0">
                <a:hlinkClick r:id="rId2"/>
              </a:rPr>
              <a:t>www.unannocontrolospreco.org</a:t>
            </a:r>
            <a:endParaRPr lang="it-IT" dirty="0"/>
          </a:p>
          <a:p>
            <a:pPr marL="68580" indent="0">
              <a:buNone/>
            </a:pPr>
            <a:r>
              <a:rPr lang="it-IT" dirty="0">
                <a:hlinkClick r:id="rId3"/>
              </a:rPr>
              <a:t>www.ilfattoalimentare.it</a:t>
            </a:r>
            <a:endParaRPr lang="it-IT" dirty="0"/>
          </a:p>
          <a:p>
            <a:pPr marL="68580" indent="0">
              <a:buNone/>
            </a:pPr>
            <a:r>
              <a:rPr lang="it-IT" dirty="0">
                <a:hlinkClick r:id="rId4"/>
              </a:rPr>
              <a:t>www.lastminute.org</a:t>
            </a:r>
            <a:endParaRPr lang="it-IT" dirty="0"/>
          </a:p>
          <a:p>
            <a:pPr marL="68580" indent="0">
              <a:buNone/>
            </a:pPr>
            <a:r>
              <a:rPr lang="it-IT" dirty="0">
                <a:hlinkClick r:id="rId5"/>
              </a:rPr>
              <a:t>http://geograficamente.wordpress.com</a:t>
            </a:r>
            <a:r>
              <a:rPr lang="it-IT" dirty="0"/>
              <a:t>  </a:t>
            </a:r>
          </a:p>
          <a:p>
            <a:pPr marL="68580" indent="0">
              <a:buNone/>
            </a:pPr>
            <a:r>
              <a:rPr lang="it-IT" dirty="0">
                <a:hlinkClick r:id="rId6"/>
              </a:rPr>
              <a:t>http://www.ilfattoalimentare.it/grecia-cibo-scaduto-venduto-supemercati-non-e-vero-allarmismo.html</a:t>
            </a:r>
            <a:r>
              <a:rPr lang="it-IT" dirty="0"/>
              <a:t> </a:t>
            </a:r>
          </a:p>
          <a:p>
            <a:pPr marL="68580" indent="0">
              <a:buNone/>
            </a:pPr>
            <a:endParaRPr lang="it-IT" dirty="0"/>
          </a:p>
          <a:p>
            <a:pPr marL="68580" indent="0">
              <a:buNone/>
            </a:pPr>
            <a:endParaRPr lang="it-IT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6" name="Immagine 5" descr="images-1.jpe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875" y="4445271"/>
            <a:ext cx="2296973" cy="1918745"/>
          </a:xfrm>
          <a:prstGeom prst="rect">
            <a:avLst/>
          </a:prstGeom>
        </p:spPr>
      </p:pic>
      <p:pic>
        <p:nvPicPr>
          <p:cNvPr id="7" name="Immagine 6" descr="Unknown.jpe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406" y="637914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5000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20496" y="2402551"/>
            <a:ext cx="7669606" cy="3947051"/>
          </a:xfrm>
          <a:noFill/>
          <a:ln>
            <a:noFill/>
          </a:ln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pt-BR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GRAZIE </a:t>
            </a:r>
          </a:p>
          <a:p>
            <a:pPr marL="68580" indent="0">
              <a:buNone/>
            </a:pPr>
            <a:r>
              <a:rPr lang="pt-BR" sz="7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PER LA VOSTRA ATTENZIONE</a:t>
            </a:r>
            <a:r>
              <a:rPr lang="pt-BR" sz="7200" dirty="0" smtClean="0">
                <a:solidFill>
                  <a:srgbClr val="0000FF"/>
                </a:solidFill>
              </a:rPr>
              <a:t>!</a:t>
            </a:r>
            <a:endParaRPr lang="pt-BR" sz="7200" dirty="0">
              <a:solidFill>
                <a:srgbClr val="0000FF"/>
              </a:solidFill>
            </a:endParaRP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6" name="Immagine 5" descr="images-3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511" y="772143"/>
            <a:ext cx="3209626" cy="277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430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Office 2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ＭＳ Ｐ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Austin.thmx</Template>
  <TotalTime>2341</TotalTime>
  <Words>568</Words>
  <Application>Microsoft Macintosh PowerPoint</Application>
  <PresentationFormat>Presentazione su schermo (4:3)</PresentationFormat>
  <Paragraphs>129</Paragraphs>
  <Slides>13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4" baseType="lpstr">
      <vt:lpstr>Austin</vt:lpstr>
      <vt:lpstr>Banchi alimentari,sprechi e povertà</vt:lpstr>
      <vt:lpstr>          Motivazione della scelta :</vt:lpstr>
      <vt:lpstr>Che cosa si intende parlando di SPRECHI ? </vt:lpstr>
      <vt:lpstr>Presentazione di PowerPoint</vt:lpstr>
      <vt:lpstr>Presentazione di PowerPoint</vt:lpstr>
      <vt:lpstr>        </vt:lpstr>
      <vt:lpstr>    I BANCHI ALIMENTARI</vt:lpstr>
      <vt:lpstr>ANALISI DI DATI – Fao 2012</vt:lpstr>
      <vt:lpstr>Presentazione di PowerPoint</vt:lpstr>
      <vt:lpstr>ANALYSIS SWOT  Sprechi e Banchi Alimentari</vt:lpstr>
      <vt:lpstr>Conclusioni :</vt:lpstr>
      <vt:lpstr>Web-bibliografia</vt:lpstr>
      <vt:lpstr>Presentazione di PowerPoint</vt:lpstr>
    </vt:vector>
  </TitlesOfParts>
  <Company>ITC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Banchi alimentari,sprechi e povertà</dc:title>
  <dc:creator>Giorgia Capretti</dc:creator>
  <cp:lastModifiedBy>Giorgia Capretti</cp:lastModifiedBy>
  <cp:revision>81</cp:revision>
  <dcterms:created xsi:type="dcterms:W3CDTF">2013-10-24T13:36:56Z</dcterms:created>
  <dcterms:modified xsi:type="dcterms:W3CDTF">2013-10-27T17:47:54Z</dcterms:modified>
</cp:coreProperties>
</file>