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3126E-CC13-4510-ACA2-A55F7FA9F077}" type="datetimeFigureOut">
              <a:rPr lang="it-IT" smtClean="0"/>
              <a:pPr/>
              <a:t>09/12/2010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D4B43-BB0B-4D65-B1DC-74BD3712D56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conquista del </a:t>
            </a:r>
            <a:r>
              <a:rPr lang="it-IT" dirty="0" err="1" smtClean="0"/>
              <a:t>desierto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1870-1880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s-ES" sz="2400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sz="2400" i="1" dirty="0" smtClean="0"/>
              <a:t>	</a:t>
            </a:r>
          </a:p>
          <a:p>
            <a:pPr>
              <a:buNone/>
            </a:pPr>
            <a:endParaRPr lang="es-ES" sz="2400" i="1" dirty="0">
              <a:solidFill>
                <a:schemeClr val="tx1"/>
              </a:solidFill>
            </a:endParaRPr>
          </a:p>
          <a:p>
            <a:pPr>
              <a:buNone/>
            </a:pPr>
            <a:endParaRPr lang="es-ES" sz="2400" i="1" dirty="0" smtClean="0"/>
          </a:p>
          <a:p>
            <a:pPr>
              <a:buNone/>
            </a:pPr>
            <a:endParaRPr lang="es-ES" sz="2400" i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s-ES" sz="2800" dirty="0" smtClean="0">
                <a:solidFill>
                  <a:schemeClr val="tx1"/>
                </a:solidFill>
              </a:rPr>
              <a:t/>
            </a:r>
            <a:br>
              <a:rPr lang="es-ES" sz="2800" dirty="0" smtClean="0">
                <a:solidFill>
                  <a:schemeClr val="tx1"/>
                </a:solidFill>
              </a:rPr>
            </a:br>
            <a:endParaRPr lang="it-IT" sz="2400" dirty="0">
              <a:solidFill>
                <a:schemeClr val="tx1"/>
              </a:solidFill>
            </a:endParaRPr>
          </a:p>
        </p:txBody>
      </p:sp>
      <p:pic>
        <p:nvPicPr>
          <p:cNvPr id="8" name="Immagine 7" descr="zanja image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38250" y="1643050"/>
            <a:ext cx="6667500" cy="4429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Presidenti N. </a:t>
            </a:r>
            <a:r>
              <a:rPr lang="it-IT" dirty="0" err="1" smtClean="0"/>
              <a:t>Avellaneda</a:t>
            </a:r>
            <a:r>
              <a:rPr lang="it-IT" dirty="0" smtClean="0"/>
              <a:t> e J. Roca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i="1" dirty="0" smtClean="0">
                <a:solidFill>
                  <a:schemeClr val="tx1"/>
                </a:solidFill>
              </a:rPr>
              <a:t>	</a:t>
            </a:r>
          </a:p>
          <a:p>
            <a:pPr>
              <a:buNone/>
            </a:pPr>
            <a:r>
              <a:rPr lang="es-ES" i="1" dirty="0"/>
              <a:t>	</a:t>
            </a:r>
            <a:r>
              <a:rPr lang="es-ES" i="1" dirty="0" smtClean="0">
                <a:solidFill>
                  <a:schemeClr val="tx1"/>
                </a:solidFill>
              </a:rPr>
              <a:t>General Roca, 1880 : </a:t>
            </a:r>
            <a:r>
              <a:rPr lang="es-ES" b="1" i="1" dirty="0" smtClean="0">
                <a:solidFill>
                  <a:schemeClr val="tx1"/>
                </a:solidFill>
              </a:rPr>
              <a:t>"Sellaremos con sangre y fundiremos con el sable, de una vez y para siempre, esta nacionalidad argentina, que tiene que formarse, como las pirámides de Egipto, y el poder de los imperios, a costa de sangre y el sudor de muchas generaciones."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/>
              <a:t>malón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Segnaposto contenuto 3" descr="vuelta del malon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714488"/>
            <a:ext cx="6500858" cy="41434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 err="1" smtClean="0"/>
              <a:t>frontera</a:t>
            </a:r>
            <a:endParaRPr lang="it-IT" dirty="0"/>
          </a:p>
        </p:txBody>
      </p:sp>
      <p:pic>
        <p:nvPicPr>
          <p:cNvPr id="6" name="Segnaposto contenuto 5" descr="frontera hacia el sur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45249" y="1600200"/>
            <a:ext cx="3262501" cy="4525963"/>
          </a:xfrm>
        </p:spPr>
      </p:pic>
      <p:pic>
        <p:nvPicPr>
          <p:cNvPr id="7" name="Segnaposto contenuto 6" descr="fronteras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39672" y="1600200"/>
            <a:ext cx="24556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 err="1" smtClean="0"/>
              <a:t>zanja</a:t>
            </a:r>
            <a:r>
              <a:rPr lang="it-IT" dirty="0" smtClean="0"/>
              <a:t> de </a:t>
            </a:r>
            <a:r>
              <a:rPr lang="it-IT" dirty="0" err="1" smtClean="0"/>
              <a:t>Alsina</a:t>
            </a:r>
            <a:endParaRPr lang="it-IT" dirty="0"/>
          </a:p>
        </p:txBody>
      </p:sp>
      <p:pic>
        <p:nvPicPr>
          <p:cNvPr id="5" name="Segnaposto contenuto 4" descr="zanja proyecto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14375" y="2572544"/>
            <a:ext cx="3524250" cy="2581275"/>
          </a:xfrm>
        </p:spPr>
      </p:pic>
      <p:pic>
        <p:nvPicPr>
          <p:cNvPr id="6" name="Segnaposto contenuto 5" descr="zanja_map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33361"/>
            <a:ext cx="4038600" cy="34596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 err="1" smtClean="0"/>
              <a:t>zanja</a:t>
            </a:r>
            <a:r>
              <a:rPr lang="it-IT" dirty="0" smtClean="0"/>
              <a:t> de </a:t>
            </a:r>
            <a:r>
              <a:rPr lang="it-IT" dirty="0" err="1"/>
              <a:t>A</a:t>
            </a:r>
            <a:r>
              <a:rPr lang="it-IT" dirty="0" err="1" smtClean="0"/>
              <a:t>lsina</a:t>
            </a:r>
            <a:endParaRPr lang="it-IT" dirty="0"/>
          </a:p>
        </p:txBody>
      </p:sp>
      <p:pic>
        <p:nvPicPr>
          <p:cNvPr id="6" name="Segnaposto contenuto 5" descr="zanja forti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500" y="2434431"/>
            <a:ext cx="3810000" cy="2857500"/>
          </a:xfrm>
        </p:spPr>
      </p:pic>
      <p:pic>
        <p:nvPicPr>
          <p:cNvPr id="7" name="Segnaposto contenuto 6" descr="zanja ho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429257" y="2643182"/>
            <a:ext cx="2928958" cy="30718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</Words>
  <Application>Microsoft Office PowerPoint</Application>
  <PresentationFormat>Presentazione su schermo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La conquista del desierto 1870-1880</vt:lpstr>
      <vt:lpstr>Presidenti N. Avellaneda e J. Roca</vt:lpstr>
      <vt:lpstr> El malón </vt:lpstr>
      <vt:lpstr>La frontera</vt:lpstr>
      <vt:lpstr>La zanja de Alsina</vt:lpstr>
      <vt:lpstr>La zanja de Alsina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4</cp:revision>
  <dcterms:created xsi:type="dcterms:W3CDTF">2009-12-03T05:50:30Z</dcterms:created>
  <dcterms:modified xsi:type="dcterms:W3CDTF">2010-12-09T06:57:44Z</dcterms:modified>
</cp:coreProperties>
</file>