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ms-office.legacyDiagramTex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6" r:id="rId2"/>
    <p:sldId id="257" r:id="rId3"/>
    <p:sldId id="258" r:id="rId4"/>
    <p:sldId id="259" r:id="rId5"/>
    <p:sldId id="260" r:id="rId6"/>
    <p:sldId id="261" r:id="rId7"/>
    <p:sldId id="268" r:id="rId8"/>
    <p:sldId id="269" r:id="rId9"/>
    <p:sldId id="270" r:id="rId10"/>
    <p:sldId id="271" r:id="rId11"/>
    <p:sldId id="272" r:id="rId12"/>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098"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06/relationships/legacyDocTextInfo" Target="legacyDocTextInfo.bin"/><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5" Type="http://schemas.microsoft.com/office/2006/relationships/legacyDiagramText" Target="legacyDiagramText5.bin"/><Relationship Id="rId4" Type="http://schemas.microsoft.com/office/2006/relationships/legacyDiagramText" Target="legacyDiagramText4.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140627AB-6365-445D-A5E1-324A6A98BB66}"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endParaRPr lang="it-IT"/>
          </a:p>
        </p:txBody>
      </p:sp>
      <p:sp>
        <p:nvSpPr>
          <p:cNvPr id="9" name="Segnaposto numero diapositiva 8"/>
          <p:cNvSpPr>
            <a:spLocks noGrp="1"/>
          </p:cNvSpPr>
          <p:nvPr>
            <p:ph type="sldNum" sz="quarter" idx="15"/>
          </p:nvPr>
        </p:nvSpPr>
        <p:spPr/>
        <p:txBody>
          <a:bodyPr rtlCol="0"/>
          <a:lstStyle/>
          <a:p>
            <a:fld id="{98EC4429-ECA9-4D2E-B410-1FE765A8158D}"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8F120CE0-CCB1-465D-BDC3-5FF616F4846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1C0695A-FA70-4B71-B3BA-42AA51196FF2}"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D705AD2-BA68-4361-A210-2E39829C3181}"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endParaRPr lang="it-IT"/>
          </a:p>
        </p:txBody>
      </p:sp>
      <p:sp>
        <p:nvSpPr>
          <p:cNvPr id="7" name="Segnaposto numero diapositiva 6"/>
          <p:cNvSpPr>
            <a:spLocks noGrp="1"/>
          </p:cNvSpPr>
          <p:nvPr>
            <p:ph type="sldNum" sz="quarter" idx="11"/>
          </p:nvPr>
        </p:nvSpPr>
        <p:spPr/>
        <p:txBody>
          <a:bodyPr rtlCol="0"/>
          <a:lstStyle/>
          <a:p>
            <a:fld id="{5548592B-A0DE-4214-BB7D-F25D0A1F489A}"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31BFEDD-7033-40CB-B54D-B8E02AD53CB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endParaRPr lang="it-IT"/>
          </a:p>
        </p:txBody>
      </p:sp>
      <p:sp>
        <p:nvSpPr>
          <p:cNvPr id="22" name="Segnaposto numero diapositiva 21"/>
          <p:cNvSpPr>
            <a:spLocks noGrp="1"/>
          </p:cNvSpPr>
          <p:nvPr>
            <p:ph type="sldNum" sz="quarter" idx="15"/>
          </p:nvPr>
        </p:nvSpPr>
        <p:spPr/>
        <p:txBody>
          <a:bodyPr rtlCol="0"/>
          <a:lstStyle/>
          <a:p>
            <a:fld id="{6D130EAA-6E64-4D02-A15D-C2DD892A7E07}"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endParaRPr lang="it-IT"/>
          </a:p>
        </p:txBody>
      </p:sp>
      <p:sp>
        <p:nvSpPr>
          <p:cNvPr id="18" name="Segnaposto numero diapositiva 17"/>
          <p:cNvSpPr>
            <a:spLocks noGrp="1"/>
          </p:cNvSpPr>
          <p:nvPr>
            <p:ph type="sldNum" sz="quarter" idx="11"/>
          </p:nvPr>
        </p:nvSpPr>
        <p:spPr/>
        <p:txBody>
          <a:bodyPr rtlCol="0"/>
          <a:lstStyle/>
          <a:p>
            <a:fld id="{C9BF65B0-C662-4633-80E4-A334BACF91D2}"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4D1A44B-8C8B-4DF4-BB99-2FD3F8F2BEE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D6A849C-DD3F-4082-9C0D-118C69D00E66}"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uto">
    <p:spTree>
      <p:nvGrpSpPr>
        <p:cNvPr id="1" name=""/>
        <p:cNvGrpSpPr/>
        <p:nvPr/>
      </p:nvGrpSpPr>
      <p:grpSpPr>
        <a:xfrm>
          <a:off x="0" y="0"/>
          <a:ext cx="0" cy="0"/>
          <a:chOff x="0" y="0"/>
          <a:chExt cx="0" cy="0"/>
        </a:xfrm>
      </p:grpSpPr>
      <p:sp>
        <p:nvSpPr>
          <p:cNvPr id="2" name="Segnaposto contenuto 1"/>
          <p:cNvSpPr>
            <a:spLocks noGrp="1"/>
          </p:cNvSpPr>
          <p:nvPr>
            <p:ph/>
          </p:nvPr>
        </p:nvSpPr>
        <p:spPr>
          <a:xfrm>
            <a:off x="457200" y="274638"/>
            <a:ext cx="8229600" cy="585152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3" name="Segnaposto data 2"/>
          <p:cNvSpPr>
            <a:spLocks noGrp="1"/>
          </p:cNvSpPr>
          <p:nvPr>
            <p:ph type="dt" sz="half" idx="10"/>
          </p:nvPr>
        </p:nvSpPr>
        <p:spPr>
          <a:xfrm>
            <a:off x="457200" y="6245225"/>
            <a:ext cx="2133600" cy="476250"/>
          </a:xfrm>
        </p:spPr>
        <p:txBody>
          <a:bodyPr/>
          <a:lstStyle>
            <a:lvl1pPr>
              <a:defRPr/>
            </a:lvl1pPr>
          </a:lstStyle>
          <a:p>
            <a:endParaRPr lang="it-IT"/>
          </a:p>
        </p:txBody>
      </p:sp>
      <p:sp>
        <p:nvSpPr>
          <p:cNvPr id="4" name="Segnaposto piè di pagina 3"/>
          <p:cNvSpPr>
            <a:spLocks noGrp="1"/>
          </p:cNvSpPr>
          <p:nvPr>
            <p:ph type="ftr" sz="quarter" idx="11"/>
          </p:nvPr>
        </p:nvSpPr>
        <p:spPr>
          <a:xfrm>
            <a:off x="3124200" y="6245225"/>
            <a:ext cx="2895600" cy="476250"/>
          </a:xfrm>
        </p:spPr>
        <p:txBody>
          <a:bodyPr/>
          <a:lstStyle>
            <a:lvl1pPr>
              <a:defRPr/>
            </a:lvl1pPr>
          </a:lstStyle>
          <a:p>
            <a:endParaRPr lang="it-IT"/>
          </a:p>
        </p:txBody>
      </p:sp>
      <p:sp>
        <p:nvSpPr>
          <p:cNvPr id="5" name="Segnaposto numero diapositiva 4"/>
          <p:cNvSpPr>
            <a:spLocks noGrp="1"/>
          </p:cNvSpPr>
          <p:nvPr>
            <p:ph type="sldNum" sz="quarter" idx="12"/>
          </p:nvPr>
        </p:nvSpPr>
        <p:spPr>
          <a:xfrm>
            <a:off x="6553200" y="6245225"/>
            <a:ext cx="2133600" cy="476250"/>
          </a:xfrm>
        </p:spPr>
        <p:txBody>
          <a:bodyPr/>
          <a:lstStyle>
            <a:lvl1pPr>
              <a:defRPr/>
            </a:lvl1pPr>
          </a:lstStyle>
          <a:p>
            <a:fld id="{01A63144-892D-4E57-81C6-1C939848D30C}"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0706B9A-7347-4CA0-8F77-4FB0C3152ECC}"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it-IT"/>
              <a:t>Consejos para viajar en avi</a:t>
            </a:r>
            <a:r>
              <a:rPr lang="en-US">
                <a:cs typeface="Arial" charset="0"/>
              </a:rPr>
              <a:t>ó</a:t>
            </a:r>
            <a:r>
              <a:rPr lang="it-IT"/>
              <a:t>n</a:t>
            </a:r>
          </a:p>
        </p:txBody>
      </p:sp>
      <p:sp>
        <p:nvSpPr>
          <p:cNvPr id="2051" name="Rectangle 3"/>
          <p:cNvSpPr>
            <a:spLocks noGrp="1" noChangeArrowheads="1"/>
          </p:cNvSpPr>
          <p:nvPr>
            <p:ph type="subTitle" idx="1"/>
          </p:nvPr>
        </p:nvSpPr>
        <p:spPr/>
        <p:txBody>
          <a:bodyPr/>
          <a:lstStyle/>
          <a:p>
            <a:r>
              <a:rPr lang="it-IT"/>
              <a:t>Correcci</a:t>
            </a:r>
            <a:r>
              <a:rPr lang="en-US">
                <a:cs typeface="Arial" charset="0"/>
              </a:rPr>
              <a:t>ón </a:t>
            </a:r>
            <a:r>
              <a:rPr lang="it-IT"/>
              <a:t>actividades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9" name="Rectangle 27"/>
          <p:cNvSpPr>
            <a:spLocks noGrp="1" noChangeArrowheads="1"/>
          </p:cNvSpPr>
          <p:nvPr>
            <p:ph type="title"/>
          </p:nvPr>
        </p:nvSpPr>
        <p:spPr>
          <a:xfrm>
            <a:off x="457200" y="274638"/>
            <a:ext cx="8229600" cy="490537"/>
          </a:xfrm>
        </p:spPr>
        <p:txBody>
          <a:bodyPr>
            <a:normAutofit fontScale="90000"/>
          </a:bodyPr>
          <a:lstStyle/>
          <a:p>
            <a:r>
              <a:rPr lang="it-IT" sz="4000" dirty="0" smtClean="0"/>
              <a:t>2) </a:t>
            </a:r>
            <a:r>
              <a:rPr lang="it-IT" sz="4000" dirty="0" err="1" smtClean="0"/>
              <a:t>Campos</a:t>
            </a:r>
            <a:r>
              <a:rPr lang="it-IT" sz="4000" dirty="0" smtClean="0"/>
              <a:t> </a:t>
            </a:r>
            <a:r>
              <a:rPr lang="it-IT" sz="4000" dirty="0" err="1"/>
              <a:t>lexicales</a:t>
            </a:r>
            <a:endParaRPr lang="it-IT" sz="4000" dirty="0"/>
          </a:p>
        </p:txBody>
      </p:sp>
      <p:graphicFrame>
        <p:nvGraphicFramePr>
          <p:cNvPr id="3089" name="Diagram 17"/>
          <p:cNvGraphicFramePr>
            <a:graphicFrameLocks/>
          </p:cNvGraphicFramePr>
          <p:nvPr>
            <p:ph sz="quarter" idx="1"/>
          </p:nvPr>
        </p:nvGraphicFramePr>
        <p:xfrm>
          <a:off x="395536" y="1628800"/>
          <a:ext cx="8229600" cy="4525963"/>
        </p:xfrm>
        <a:graphic>
          <a:graphicData uri="http://schemas.openxmlformats.org/drawingml/2006/compatibility">
            <com:legacyDrawing xmlns:com="http://schemas.openxmlformats.org/drawingml/2006/compatibility" spid="_x0000_s3089"/>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xfrm>
            <a:off x="457200" y="274638"/>
            <a:ext cx="8229600" cy="561975"/>
          </a:xfrm>
        </p:spPr>
        <p:txBody>
          <a:bodyPr>
            <a:normAutofit fontScale="90000"/>
          </a:bodyPr>
          <a:lstStyle/>
          <a:p>
            <a:r>
              <a:rPr lang="it-IT" sz="4000" dirty="0" smtClean="0"/>
              <a:t>3) </a:t>
            </a:r>
            <a:r>
              <a:rPr lang="it-IT" sz="4000" dirty="0" err="1" smtClean="0"/>
              <a:t>Tabla</a:t>
            </a:r>
            <a:r>
              <a:rPr lang="it-IT" sz="4000" dirty="0" smtClean="0"/>
              <a:t> </a:t>
            </a:r>
            <a:r>
              <a:rPr lang="it-IT" sz="4000" dirty="0" err="1"/>
              <a:t>verbos</a:t>
            </a:r>
            <a:endParaRPr lang="it-IT" sz="4000" dirty="0"/>
          </a:p>
        </p:txBody>
      </p:sp>
      <p:graphicFrame>
        <p:nvGraphicFramePr>
          <p:cNvPr id="7211" name="Group 43"/>
          <p:cNvGraphicFramePr>
            <a:graphicFrameLocks noGrp="1"/>
          </p:cNvGraphicFramePr>
          <p:nvPr>
            <p:ph sz="quarter" idx="1"/>
          </p:nvPr>
        </p:nvGraphicFramePr>
        <p:xfrm>
          <a:off x="611188" y="1196975"/>
          <a:ext cx="8075612" cy="6231382"/>
        </p:xfrm>
        <a:graphic>
          <a:graphicData uri="http://schemas.openxmlformats.org/drawingml/2006/table">
            <a:tbl>
              <a:tblPr/>
              <a:tblGrid>
                <a:gridCol w="2019300"/>
                <a:gridCol w="2012950"/>
                <a:gridCol w="2024062"/>
                <a:gridCol w="2019300"/>
              </a:tblGrid>
              <a:tr h="946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Verbo conjugado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infinitivo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Imperativo (t</a:t>
                      </a:r>
                      <a:r>
                        <a:rPr kumimoji="0" lang="en-US" sz="2400" b="0" i="0" u="none" strike="noStrike" cap="none" normalizeH="0" baseline="0" smtClean="0">
                          <a:ln>
                            <a:noFill/>
                          </a:ln>
                          <a:solidFill>
                            <a:schemeClr val="tx1"/>
                          </a:solidFill>
                          <a:effectLst/>
                          <a:latin typeface="Arial" charset="0"/>
                          <a:cs typeface="Arial" charset="0"/>
                        </a:rPr>
                        <a:t>ú</a:t>
                      </a:r>
                      <a:r>
                        <a:rPr kumimoji="0" lang="it-IT" sz="2400" b="0"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Imperativo (Ud.)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70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Inf</a:t>
                      </a:r>
                      <a:r>
                        <a:rPr kumimoji="0" lang="en-US" sz="2400" b="0" i="0" u="none" strike="noStrike" cap="none" normalizeH="0" baseline="0" smtClean="0">
                          <a:ln>
                            <a:noFill/>
                          </a:ln>
                          <a:solidFill>
                            <a:srgbClr val="FF0000"/>
                          </a:solidFill>
                          <a:effectLst/>
                          <a:latin typeface="Arial" charset="0"/>
                          <a:cs typeface="Arial" charset="0"/>
                        </a:rPr>
                        <a:t>ó</a:t>
                      </a:r>
                      <a:r>
                        <a:rPr kumimoji="0" lang="it-IT" sz="2400" b="0" i="0" u="none" strike="noStrike" cap="none" normalizeH="0" baseline="0" smtClean="0">
                          <a:ln>
                            <a:noFill/>
                          </a:ln>
                          <a:solidFill>
                            <a:srgbClr val="FF0000"/>
                          </a:solidFill>
                          <a:effectLst/>
                          <a:latin typeface="Arial" charset="0"/>
                        </a:rPr>
                        <a:t>rmese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Llene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Recuerde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Olvide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Escribir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Retire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Aseg</a:t>
                      </a:r>
                      <a:r>
                        <a:rPr kumimoji="0" lang="en-US" sz="2400" b="0" i="0" u="none" strike="noStrike" cap="none" normalizeH="0" baseline="0" smtClean="0">
                          <a:ln>
                            <a:noFill/>
                          </a:ln>
                          <a:solidFill>
                            <a:srgbClr val="FF0000"/>
                          </a:solidFill>
                          <a:effectLst/>
                          <a:latin typeface="Arial" charset="0"/>
                          <a:cs typeface="Arial" charset="0"/>
                        </a:rPr>
                        <a:t>úrese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Evite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Lev</a:t>
                      </a:r>
                      <a:r>
                        <a:rPr kumimoji="0" lang="en-US" sz="2400" b="0" i="0" u="none" strike="noStrike" cap="none" normalizeH="0" baseline="0" smtClean="0">
                          <a:ln>
                            <a:noFill/>
                          </a:ln>
                          <a:solidFill>
                            <a:srgbClr val="FF0000"/>
                          </a:solidFill>
                          <a:effectLst/>
                          <a:latin typeface="Arial" charset="0"/>
                          <a:cs typeface="Arial" charset="0"/>
                        </a:rPr>
                        <a:t>ántese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Informarse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Llenar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Recordar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Olvidar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Escribir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Retirar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Asegurarse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Evitar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Levantarse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Inf</a:t>
                      </a:r>
                      <a:r>
                        <a:rPr kumimoji="0" lang="en-US" sz="2400" b="0" i="0" u="none" strike="noStrike" cap="none" normalizeH="0" baseline="0" smtClean="0">
                          <a:ln>
                            <a:noFill/>
                          </a:ln>
                          <a:solidFill>
                            <a:schemeClr val="tx1"/>
                          </a:solidFill>
                          <a:effectLst/>
                          <a:latin typeface="Arial" charset="0"/>
                          <a:cs typeface="Arial" charset="0"/>
                        </a:rPr>
                        <a:t>ó</a:t>
                      </a:r>
                      <a:r>
                        <a:rPr kumimoji="0" lang="it-IT" sz="2400" b="0" i="0" u="none" strike="noStrike" cap="none" normalizeH="0" baseline="0" smtClean="0">
                          <a:ln>
                            <a:noFill/>
                          </a:ln>
                          <a:solidFill>
                            <a:schemeClr val="tx1"/>
                          </a:solidFill>
                          <a:effectLst/>
                          <a:latin typeface="Arial" charset="0"/>
                        </a:rPr>
                        <a:t>rmate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Llena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Recuerda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Olvida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Escribe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Retira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Aseg</a:t>
                      </a:r>
                      <a:r>
                        <a:rPr kumimoji="0" lang="en-US" sz="2400" b="0" i="0" u="none" strike="noStrike" cap="none" normalizeH="0" baseline="0" smtClean="0">
                          <a:ln>
                            <a:noFill/>
                          </a:ln>
                          <a:solidFill>
                            <a:schemeClr val="tx1"/>
                          </a:solidFill>
                          <a:effectLst/>
                          <a:latin typeface="Arial" charset="0"/>
                          <a:cs typeface="Arial" charset="0"/>
                        </a:rPr>
                        <a:t>úrate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cs typeface="Arial" charset="0"/>
                        </a:rPr>
                        <a:t>Evita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Lev</a:t>
                      </a:r>
                      <a:r>
                        <a:rPr kumimoji="0" lang="en-US" sz="2400" b="0" i="0" u="none" strike="noStrike" cap="none" normalizeH="0" baseline="0" smtClean="0">
                          <a:ln>
                            <a:noFill/>
                          </a:ln>
                          <a:solidFill>
                            <a:schemeClr val="tx1"/>
                          </a:solidFill>
                          <a:effectLst/>
                          <a:latin typeface="Arial" charset="0"/>
                          <a:cs typeface="Arial" charset="0"/>
                        </a:rPr>
                        <a:t>ántate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Inf</a:t>
                      </a:r>
                      <a:r>
                        <a:rPr kumimoji="0" lang="en-US" sz="2400" b="0" i="0" u="none" strike="noStrike" cap="none" normalizeH="0" baseline="0" smtClean="0">
                          <a:ln>
                            <a:noFill/>
                          </a:ln>
                          <a:solidFill>
                            <a:schemeClr val="tx1"/>
                          </a:solidFill>
                          <a:effectLst/>
                          <a:latin typeface="Arial" charset="0"/>
                          <a:cs typeface="Arial" charset="0"/>
                        </a:rPr>
                        <a:t>ó</a:t>
                      </a:r>
                      <a:r>
                        <a:rPr kumimoji="0" lang="it-IT" sz="2400" b="0" i="0" u="none" strike="noStrike" cap="none" normalizeH="0" baseline="0" smtClean="0">
                          <a:ln>
                            <a:noFill/>
                          </a:ln>
                          <a:solidFill>
                            <a:schemeClr val="tx1"/>
                          </a:solidFill>
                          <a:effectLst/>
                          <a:latin typeface="Arial" charset="0"/>
                        </a:rPr>
                        <a:t>rmese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Llene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Recuerde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Olvide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Escriba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Retire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Aseg</a:t>
                      </a:r>
                      <a:r>
                        <a:rPr kumimoji="0" lang="en-US" sz="2400" b="0" i="0" u="none" strike="noStrike" cap="none" normalizeH="0" baseline="0" smtClean="0">
                          <a:ln>
                            <a:noFill/>
                          </a:ln>
                          <a:solidFill>
                            <a:schemeClr val="tx1"/>
                          </a:solidFill>
                          <a:effectLst/>
                          <a:latin typeface="Arial" charset="0"/>
                          <a:cs typeface="Arial" charset="0"/>
                        </a:rPr>
                        <a:t>úrese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Evite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Lev</a:t>
                      </a:r>
                      <a:r>
                        <a:rPr kumimoji="0" lang="en-US" sz="2400" b="0" i="0" u="none" strike="noStrike" cap="none" normalizeH="0" baseline="0" smtClean="0">
                          <a:ln>
                            <a:noFill/>
                          </a:ln>
                          <a:solidFill>
                            <a:schemeClr val="tx1"/>
                          </a:solidFill>
                          <a:effectLst/>
                          <a:latin typeface="Arial" charset="0"/>
                          <a:cs typeface="Arial" charset="0"/>
                        </a:rPr>
                        <a:t>ántese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49" name="Group 33"/>
          <p:cNvGraphicFramePr>
            <a:graphicFrameLocks noGrp="1"/>
          </p:cNvGraphicFramePr>
          <p:nvPr>
            <p:ph/>
          </p:nvPr>
        </p:nvGraphicFramePr>
        <p:xfrm>
          <a:off x="457200" y="274638"/>
          <a:ext cx="8229600" cy="5803392"/>
        </p:xfrm>
        <a:graphic>
          <a:graphicData uri="http://schemas.openxmlformats.org/drawingml/2006/table">
            <a:tbl>
              <a:tblPr/>
              <a:tblGrid>
                <a:gridCol w="2057400"/>
                <a:gridCol w="2057400"/>
                <a:gridCol w="2057400"/>
                <a:gridCol w="2057400"/>
              </a:tblGrid>
              <a:tr h="346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57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FF0000"/>
                          </a:solidFill>
                          <a:effectLst/>
                          <a:latin typeface="Arial" charset="0"/>
                          <a:cs typeface="Arial" charset="0"/>
                        </a:rPr>
                        <a:t>Ande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FF0000"/>
                          </a:solidFill>
                          <a:effectLst/>
                          <a:latin typeface="Arial" charset="0"/>
                          <a:cs typeface="Arial" charset="0"/>
                        </a:rPr>
                        <a:t>Tome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Beba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Duerma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Ayude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Tenga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Verifique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Utilice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Lleve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rgbClr val="FF0000"/>
                          </a:solidFill>
                          <a:effectLst/>
                          <a:latin typeface="Arial" charset="0"/>
                        </a:rPr>
                        <a:t>Qu</a:t>
                      </a:r>
                      <a:r>
                        <a:rPr kumimoji="0" lang="en-US" sz="2400" b="0" i="0" u="none" strike="noStrike" cap="none" normalizeH="0" baseline="0" smtClean="0">
                          <a:ln>
                            <a:noFill/>
                          </a:ln>
                          <a:solidFill>
                            <a:srgbClr val="FF0000"/>
                          </a:solidFill>
                          <a:effectLst/>
                          <a:latin typeface="Arial" charset="0"/>
                          <a:cs typeface="Arial" charset="0"/>
                        </a:rPr>
                        <a:t>ítese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rgbClr val="FF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Andar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Tomar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Beber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Dormir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Ayudar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Tener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Verificar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Utilizar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Llevar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quitarse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cs typeface="Arial" charset="0"/>
                        </a:rPr>
                        <a:t>Anda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cs typeface="Arial" charset="0"/>
                        </a:rPr>
                        <a:t>Toma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cs typeface="Arial" charset="0"/>
                        </a:rPr>
                        <a:t>Bebe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Duerme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Ayuda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Ten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Verifica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Utiliza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Lleva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Qu</a:t>
                      </a:r>
                      <a:r>
                        <a:rPr kumimoji="0" lang="en-US" sz="2400" b="0" i="0" u="none" strike="noStrike" cap="none" normalizeH="0" baseline="0" smtClean="0">
                          <a:ln>
                            <a:noFill/>
                          </a:ln>
                          <a:solidFill>
                            <a:schemeClr val="tx1"/>
                          </a:solidFill>
                          <a:effectLst/>
                          <a:latin typeface="Arial" charset="0"/>
                          <a:cs typeface="Arial" charset="0"/>
                        </a:rPr>
                        <a:t>ítate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4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cs typeface="Arial" charset="0"/>
                        </a:rPr>
                        <a:t>Ande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cs typeface="Arial" charset="0"/>
                        </a:rPr>
                        <a:t>Tome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cs typeface="Arial" charset="0"/>
                        </a:rPr>
                        <a:t>Beba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Duerma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Ayude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Tenga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Verifique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Utilice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Lleve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400" b="0" i="0" u="none" strike="noStrike" cap="none" normalizeH="0" baseline="0" smtClean="0">
                          <a:ln>
                            <a:noFill/>
                          </a:ln>
                          <a:solidFill>
                            <a:schemeClr val="tx1"/>
                          </a:solidFill>
                          <a:effectLst/>
                          <a:latin typeface="Arial" charset="0"/>
                        </a:rPr>
                        <a:t>Qu</a:t>
                      </a:r>
                      <a:r>
                        <a:rPr kumimoji="0" lang="en-US" sz="2400" b="0" i="0" u="none" strike="noStrike" cap="none" normalizeH="0" baseline="0" smtClean="0">
                          <a:ln>
                            <a:noFill/>
                          </a:ln>
                          <a:solidFill>
                            <a:schemeClr val="tx1"/>
                          </a:solidFill>
                          <a:effectLst/>
                          <a:latin typeface="Arial" charset="0"/>
                          <a:cs typeface="Arial" charset="0"/>
                        </a:rPr>
                        <a:t>ítese</a:t>
                      </a:r>
                      <a:endParaRPr kumimoji="0" lang="it-IT" sz="24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a:xfrm>
            <a:off x="395536" y="332656"/>
            <a:ext cx="7467600" cy="1143000"/>
          </a:xfrm>
        </p:spPr>
        <p:txBody>
          <a:bodyPr>
            <a:normAutofit fontScale="90000"/>
          </a:bodyPr>
          <a:lstStyle/>
          <a:p>
            <a:r>
              <a:rPr lang="es-ES" sz="2800" b="1" dirty="0" smtClean="0"/>
              <a:t/>
            </a:r>
            <a:br>
              <a:rPr lang="es-ES" sz="2800" b="1" dirty="0" smtClean="0"/>
            </a:br>
            <a:r>
              <a:rPr lang="es-ES" sz="2800" b="1" dirty="0" smtClean="0"/>
              <a:t/>
            </a:r>
            <a:br>
              <a:rPr lang="es-ES" sz="2800" b="1" dirty="0" smtClean="0"/>
            </a:br>
            <a:r>
              <a:rPr lang="es-ES" sz="2800" b="1" dirty="0" smtClean="0"/>
              <a:t/>
            </a:r>
            <a:br>
              <a:rPr lang="es-ES" sz="2800" b="1" dirty="0" smtClean="0"/>
            </a:br>
            <a:r>
              <a:rPr lang="es-ES" sz="2800" b="1" dirty="0" smtClean="0"/>
              <a:t/>
            </a:r>
            <a:br>
              <a:rPr lang="es-ES" sz="2800" b="1" dirty="0" smtClean="0"/>
            </a:br>
            <a:r>
              <a:rPr lang="es-ES" sz="2800" b="1" dirty="0" smtClean="0"/>
              <a:t/>
            </a:r>
            <a:br>
              <a:rPr lang="es-ES" sz="2800" b="1" dirty="0" smtClean="0"/>
            </a:br>
            <a:r>
              <a:rPr lang="es-ES" sz="2800" b="1" dirty="0" smtClean="0"/>
              <a:t/>
            </a:r>
            <a:br>
              <a:rPr lang="es-ES" sz="2800" b="1" dirty="0" smtClean="0"/>
            </a:br>
            <a:r>
              <a:rPr lang="es-ES" sz="2800" b="1" dirty="0" smtClean="0"/>
              <a:t/>
            </a:r>
            <a:br>
              <a:rPr lang="es-ES" sz="2800" b="1" dirty="0" smtClean="0"/>
            </a:br>
            <a:r>
              <a:rPr lang="es-ES" sz="3100" b="1" dirty="0" smtClean="0"/>
              <a:t> 4) Conjugación del Modo imperativo afirmativo </a:t>
            </a:r>
            <a:r>
              <a:rPr lang="it-IT" sz="4000" b="1" dirty="0"/>
              <a:t/>
            </a:r>
            <a:br>
              <a:rPr lang="it-IT" sz="4000" b="1" dirty="0"/>
            </a:br>
            <a:endParaRPr lang="it-IT" sz="4000" b="1" dirty="0"/>
          </a:p>
        </p:txBody>
      </p:sp>
      <p:graphicFrame>
        <p:nvGraphicFramePr>
          <p:cNvPr id="13357" name="Group 45"/>
          <p:cNvGraphicFramePr>
            <a:graphicFrameLocks noGrp="1"/>
          </p:cNvGraphicFramePr>
          <p:nvPr>
            <p:ph sz="quarter" idx="1"/>
          </p:nvPr>
        </p:nvGraphicFramePr>
        <p:xfrm>
          <a:off x="323528" y="1700808"/>
          <a:ext cx="8208911" cy="3787650"/>
        </p:xfrm>
        <a:graphic>
          <a:graphicData uri="http://schemas.openxmlformats.org/drawingml/2006/table">
            <a:tbl>
              <a:tblPr/>
              <a:tblGrid>
                <a:gridCol w="2052723"/>
                <a:gridCol w="2050743"/>
                <a:gridCol w="2052722"/>
                <a:gridCol w="2052723"/>
              </a:tblGrid>
              <a:tr h="8640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Habl-</a:t>
                      </a:r>
                      <a:r>
                        <a:rPr kumimoji="0" lang="it-IT" sz="2800" b="0" i="0" u="none" strike="noStrike" cap="none" normalizeH="0" baseline="0" dirty="0" err="1" smtClean="0">
                          <a:ln>
                            <a:noFill/>
                          </a:ln>
                          <a:solidFill>
                            <a:srgbClr val="FF0000"/>
                          </a:solidFill>
                          <a:effectLst/>
                          <a:latin typeface="Arial" charset="0"/>
                        </a:rPr>
                        <a:t>ar</a:t>
                      </a:r>
                      <a:endParaRPr kumimoji="0" lang="it-IT" sz="2800" b="0" i="0" u="none" strike="noStrike" cap="none" normalizeH="0" baseline="0" dirty="0" smtClean="0">
                        <a:ln>
                          <a:noFill/>
                        </a:ln>
                        <a:solidFill>
                          <a:srgbClr val="FF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Com-</a:t>
                      </a:r>
                      <a:r>
                        <a:rPr kumimoji="0" lang="it-IT" sz="2800" b="0" i="0" u="none" strike="noStrike" cap="none" normalizeH="0" baseline="0" dirty="0" err="1" smtClean="0">
                          <a:ln>
                            <a:noFill/>
                          </a:ln>
                          <a:solidFill>
                            <a:srgbClr val="FF0000"/>
                          </a:solidFill>
                          <a:effectLst/>
                          <a:latin typeface="Arial" charset="0"/>
                        </a:rPr>
                        <a:t>er</a:t>
                      </a:r>
                      <a:endParaRPr kumimoji="0" lang="it-IT" sz="28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smtClean="0">
                          <a:ln>
                            <a:noFill/>
                          </a:ln>
                          <a:solidFill>
                            <a:schemeClr val="tx1"/>
                          </a:solidFill>
                          <a:effectLst/>
                          <a:latin typeface="Arial" charset="0"/>
                        </a:rPr>
                        <a:t>Part-</a:t>
                      </a:r>
                      <a:r>
                        <a:rPr kumimoji="0" lang="it-IT" sz="2800" b="0" i="0" u="none" strike="noStrike" cap="none" normalizeH="0" baseline="0" smtClean="0">
                          <a:ln>
                            <a:noFill/>
                          </a:ln>
                          <a:solidFill>
                            <a:srgbClr val="FF0000"/>
                          </a:solidFill>
                          <a:effectLst/>
                          <a:latin typeface="Arial" charset="0"/>
                        </a:rPr>
                        <a:t>ir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it-IT"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929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outerShdw blurRad="38100" dist="38100" dir="2700000" algn="tl">
                              <a:srgbClr val="000000">
                                <a:alpha val="43137"/>
                              </a:srgbClr>
                            </a:outerShdw>
                          </a:effectLst>
                          <a:latin typeface="Arial" charset="0"/>
                        </a:rPr>
                        <a:t>Habl-</a:t>
                      </a:r>
                      <a:r>
                        <a:rPr kumimoji="0" lang="it-IT" sz="2800" b="0" i="0" u="none" strike="noStrike" cap="none" normalizeH="0" baseline="0" dirty="0" err="1" smtClean="0">
                          <a:ln>
                            <a:noFill/>
                          </a:ln>
                          <a:solidFill>
                            <a:srgbClr val="FF0000"/>
                          </a:solidFill>
                          <a:effectLst>
                            <a:outerShdw blurRad="38100" dist="38100" dir="2700000" algn="tl">
                              <a:srgbClr val="000000">
                                <a:alpha val="43137"/>
                              </a:srgbClr>
                            </a:outerShdw>
                          </a:effectLst>
                          <a:latin typeface="Arial" charset="0"/>
                        </a:rPr>
                        <a:t>a</a:t>
                      </a:r>
                      <a:endParaRPr kumimoji="0" lang="it-IT"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Com-</a:t>
                      </a:r>
                      <a:r>
                        <a:rPr kumimoji="0" lang="it-IT"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Part-</a:t>
                      </a:r>
                      <a:r>
                        <a:rPr kumimoji="0" lang="it-IT"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rPr>
                        <a:t>t</a:t>
                      </a:r>
                      <a:r>
                        <a:rPr kumimoji="0" lang="en-US" sz="28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cs typeface="Arial" charset="0"/>
                        </a:rPr>
                        <a:t>ú</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r>
              <a:tr h="5760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smtClean="0">
                          <a:ln>
                            <a:noFill/>
                          </a:ln>
                          <a:solidFill>
                            <a:schemeClr val="tx1"/>
                          </a:solidFill>
                          <a:effectLst/>
                          <a:latin typeface="Arial" charset="0"/>
                        </a:rPr>
                        <a:t>Habl-</a:t>
                      </a:r>
                      <a:r>
                        <a:rPr kumimoji="0" lang="it-IT" sz="2800" b="0" i="0" u="none" strike="noStrike" cap="none" normalizeH="0" baseline="0" smtClean="0">
                          <a:ln>
                            <a:noFill/>
                          </a:ln>
                          <a:solidFill>
                            <a:srgbClr val="FF0000"/>
                          </a:solidFill>
                          <a:effectLst/>
                          <a:latin typeface="Arial" charset="0"/>
                        </a:rPr>
                        <a: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smtClean="0">
                          <a:ln>
                            <a:noFill/>
                          </a:ln>
                          <a:solidFill>
                            <a:schemeClr val="tx1"/>
                          </a:solidFill>
                          <a:effectLst/>
                          <a:latin typeface="Arial" charset="0"/>
                        </a:rPr>
                        <a:t>Com-</a:t>
                      </a:r>
                      <a:r>
                        <a:rPr kumimoji="0" lang="it-IT" sz="2800" b="0" i="0" u="none" strike="noStrike" cap="none" normalizeH="0" baseline="0" smtClean="0">
                          <a:ln>
                            <a:noFill/>
                          </a:ln>
                          <a:solidFill>
                            <a:srgbClr val="FF0000"/>
                          </a:solidFill>
                          <a:effectLst/>
                          <a:latin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smtClean="0">
                          <a:ln>
                            <a:noFill/>
                          </a:ln>
                          <a:solidFill>
                            <a:schemeClr val="tx1"/>
                          </a:solidFill>
                          <a:effectLst/>
                          <a:latin typeface="Arial" charset="0"/>
                        </a:rPr>
                        <a:t>Part-</a:t>
                      </a:r>
                      <a:r>
                        <a:rPr kumimoji="0" lang="it-IT" sz="2800" b="0" i="0" u="none" strike="noStrike" cap="none" normalizeH="0" baseline="0" smtClean="0">
                          <a:ln>
                            <a:noFill/>
                          </a:ln>
                          <a:solidFill>
                            <a:srgbClr val="FF0000"/>
                          </a:solidFill>
                          <a:effectLst/>
                          <a:latin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Usted</a:t>
                      </a: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204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Habl-</a:t>
                      </a:r>
                      <a:r>
                        <a:rPr kumimoji="0" lang="it-IT" sz="2800" b="0" i="0" u="none" strike="noStrike" cap="none" normalizeH="0" baseline="0" dirty="0" err="1" smtClean="0">
                          <a:ln>
                            <a:noFill/>
                          </a:ln>
                          <a:solidFill>
                            <a:srgbClr val="FF0000"/>
                          </a:solidFill>
                          <a:effectLst/>
                          <a:latin typeface="Arial" charset="0"/>
                        </a:rPr>
                        <a:t>emos</a:t>
                      </a:r>
                      <a:endParaRPr kumimoji="0" lang="it-IT" sz="2800" b="0" i="0" u="none" strike="noStrike" cap="none" normalizeH="0" baseline="0" dirty="0" smtClean="0">
                        <a:ln>
                          <a:noFill/>
                        </a:ln>
                        <a:solidFill>
                          <a:srgbClr val="FF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Com-</a:t>
                      </a:r>
                      <a:r>
                        <a:rPr kumimoji="0" lang="it-IT" sz="2800" b="0" i="0" u="none" strike="noStrike" cap="none" normalizeH="0" baseline="0" dirty="0" err="1" smtClean="0">
                          <a:ln>
                            <a:noFill/>
                          </a:ln>
                          <a:solidFill>
                            <a:srgbClr val="FF0000"/>
                          </a:solidFill>
                          <a:effectLst/>
                          <a:latin typeface="Arial" charset="0"/>
                        </a:rPr>
                        <a:t>amos</a:t>
                      </a:r>
                      <a:endParaRPr kumimoji="0" lang="it-IT" sz="28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Part-</a:t>
                      </a:r>
                      <a:r>
                        <a:rPr kumimoji="0" lang="it-IT" sz="2800" b="0" i="0" u="none" strike="noStrike" cap="none" normalizeH="0" baseline="0" dirty="0" err="1" smtClean="0">
                          <a:ln>
                            <a:noFill/>
                          </a:ln>
                          <a:solidFill>
                            <a:srgbClr val="FF0000"/>
                          </a:solidFill>
                          <a:effectLst/>
                          <a:latin typeface="Arial" charset="0"/>
                        </a:rPr>
                        <a:t>amos</a:t>
                      </a:r>
                      <a:endParaRPr kumimoji="0" lang="it-IT" sz="28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nosotros</a:t>
                      </a: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39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outerShdw blurRad="38100" dist="38100" dir="2700000" algn="tl">
                              <a:srgbClr val="000000">
                                <a:alpha val="43137"/>
                              </a:srgbClr>
                            </a:outerShdw>
                          </a:effectLst>
                          <a:latin typeface="Arial" charset="0"/>
                        </a:rPr>
                        <a:t>Habl-</a:t>
                      </a:r>
                      <a:r>
                        <a:rPr kumimoji="0" lang="it-IT" sz="2800" b="0" i="0" u="none" strike="noStrike" cap="none" normalizeH="0" baseline="0" dirty="0" err="1" smtClean="0">
                          <a:ln>
                            <a:noFill/>
                          </a:ln>
                          <a:solidFill>
                            <a:srgbClr val="FF0000"/>
                          </a:solidFill>
                          <a:effectLst>
                            <a:outerShdw blurRad="38100" dist="38100" dir="2700000" algn="tl">
                              <a:srgbClr val="000000">
                                <a:alpha val="43137"/>
                              </a:srgbClr>
                            </a:outerShdw>
                          </a:effectLst>
                          <a:latin typeface="Arial" charset="0"/>
                        </a:rPr>
                        <a:t>ad</a:t>
                      </a:r>
                      <a:endParaRPr kumimoji="0" lang="it-IT"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outerShdw blurRad="38100" dist="38100" dir="2700000" algn="tl">
                              <a:srgbClr val="000000">
                                <a:alpha val="43137"/>
                              </a:srgbClr>
                            </a:outerShdw>
                          </a:effectLst>
                          <a:latin typeface="Arial" charset="0"/>
                        </a:rPr>
                        <a:t>Com-</a:t>
                      </a:r>
                      <a:r>
                        <a:rPr kumimoji="0" lang="it-IT" sz="2800" b="0" i="0" u="none" strike="noStrike" cap="none" normalizeH="0" baseline="0" dirty="0" err="1" smtClean="0">
                          <a:ln>
                            <a:noFill/>
                          </a:ln>
                          <a:solidFill>
                            <a:srgbClr val="FF0000"/>
                          </a:solidFill>
                          <a:effectLst>
                            <a:outerShdw blurRad="38100" dist="38100" dir="2700000" algn="tl">
                              <a:srgbClr val="000000">
                                <a:alpha val="43137"/>
                              </a:srgbClr>
                            </a:outerShdw>
                          </a:effectLst>
                          <a:latin typeface="Arial" charset="0"/>
                        </a:rPr>
                        <a:t>ed</a:t>
                      </a:r>
                      <a:endParaRPr kumimoji="0" lang="it-IT"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outerShdw blurRad="38100" dist="38100" dir="2700000" algn="tl">
                              <a:srgbClr val="000000">
                                <a:alpha val="43137"/>
                              </a:srgbClr>
                            </a:outerShdw>
                          </a:effectLst>
                          <a:latin typeface="Arial" charset="0"/>
                        </a:rPr>
                        <a:t>Part-</a:t>
                      </a:r>
                      <a:r>
                        <a:rPr kumimoji="0" lang="it-IT" sz="2800" b="0" i="0" u="none" strike="noStrike" cap="none" normalizeH="0" baseline="0" dirty="0" err="1" smtClean="0">
                          <a:ln>
                            <a:noFill/>
                          </a:ln>
                          <a:solidFill>
                            <a:srgbClr val="FF0000"/>
                          </a:solidFill>
                          <a:effectLst>
                            <a:outerShdw blurRad="38100" dist="38100" dir="2700000" algn="tl">
                              <a:srgbClr val="000000">
                                <a:alpha val="43137"/>
                              </a:srgbClr>
                            </a:outerShdw>
                          </a:effectLst>
                          <a:latin typeface="Arial" charset="0"/>
                        </a:rPr>
                        <a:t>id</a:t>
                      </a:r>
                      <a:endParaRPr kumimoji="0" lang="it-IT" sz="2800" b="0" i="0" u="none" strike="noStrike" cap="none" normalizeH="0" baseline="0" dirty="0" smtClean="0">
                        <a:ln>
                          <a:noFill/>
                        </a:ln>
                        <a:solidFill>
                          <a:srgbClr val="FF0000"/>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outerShdw blurRad="38100" dist="38100" dir="2700000" algn="tl">
                              <a:srgbClr val="000000">
                                <a:alpha val="43137"/>
                              </a:srgbClr>
                            </a:outerShdw>
                          </a:effectLst>
                          <a:latin typeface="Arial" charset="0"/>
                        </a:rPr>
                        <a:t>vosotros</a:t>
                      </a:r>
                      <a:endParaRPr kumimoji="0" lang="it-IT" sz="28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20000"/>
                        <a:lumOff val="80000"/>
                      </a:schemeClr>
                    </a:solidFill>
                  </a:tcPr>
                </a:tc>
              </a:tr>
              <a:tr h="5760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Habl-</a:t>
                      </a:r>
                      <a:r>
                        <a:rPr kumimoji="0" lang="it-IT" sz="2800" b="0" i="0" u="none" strike="noStrike" cap="none" normalizeH="0" baseline="0" dirty="0" err="1" smtClean="0">
                          <a:ln>
                            <a:noFill/>
                          </a:ln>
                          <a:solidFill>
                            <a:srgbClr val="FF0000"/>
                          </a:solidFill>
                          <a:effectLst/>
                          <a:latin typeface="Arial" charset="0"/>
                        </a:rPr>
                        <a:t>en</a:t>
                      </a:r>
                      <a:endParaRPr kumimoji="0" lang="it-IT" sz="2800" b="0" i="0" u="none" strike="noStrike" cap="none" normalizeH="0" baseline="0" dirty="0" smtClean="0">
                        <a:ln>
                          <a:noFill/>
                        </a:ln>
                        <a:solidFill>
                          <a:srgbClr val="FF0000"/>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Com-</a:t>
                      </a:r>
                      <a:r>
                        <a:rPr kumimoji="0" lang="it-IT" sz="2800" b="0" i="0" u="none" strike="noStrike" cap="none" normalizeH="0" baseline="0" dirty="0" err="1" smtClean="0">
                          <a:ln>
                            <a:noFill/>
                          </a:ln>
                          <a:solidFill>
                            <a:srgbClr val="FF0000"/>
                          </a:solidFill>
                          <a:effectLst/>
                          <a:latin typeface="Arial" charset="0"/>
                        </a:rPr>
                        <a:t>an</a:t>
                      </a:r>
                      <a:endParaRPr kumimoji="0" lang="it-IT" sz="28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Part-</a:t>
                      </a:r>
                      <a:r>
                        <a:rPr kumimoji="0" lang="it-IT" sz="2800" b="0" i="0" u="none" strike="noStrike" cap="none" normalizeH="0" baseline="0" dirty="0" err="1" smtClean="0">
                          <a:ln>
                            <a:noFill/>
                          </a:ln>
                          <a:solidFill>
                            <a:srgbClr val="FF0000"/>
                          </a:solidFill>
                          <a:effectLst/>
                          <a:latin typeface="Arial" charset="0"/>
                        </a:rPr>
                        <a:t>an</a:t>
                      </a:r>
                      <a:endParaRPr kumimoji="0" lang="it-IT" sz="2800" b="0" i="0" u="none" strike="noStrike" cap="none" normalizeH="0" baseline="0" dirty="0" smtClean="0">
                        <a:ln>
                          <a:noFill/>
                        </a:ln>
                        <a:solidFill>
                          <a:srgbClr val="FF0000"/>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800" b="0" i="0" u="none" strike="noStrike" cap="none" normalizeH="0" baseline="0" dirty="0" err="1" smtClean="0">
                          <a:ln>
                            <a:noFill/>
                          </a:ln>
                          <a:solidFill>
                            <a:schemeClr val="tx1"/>
                          </a:solidFill>
                          <a:effectLst/>
                          <a:latin typeface="Arial" charset="0"/>
                        </a:rPr>
                        <a:t>Ustedes</a:t>
                      </a:r>
                      <a:endParaRPr kumimoji="0" lang="it-IT" sz="28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it-IT" sz="4000"/>
              <a:t>Verbos irregulares (II persona singular)</a:t>
            </a:r>
          </a:p>
        </p:txBody>
      </p:sp>
      <p:sp>
        <p:nvSpPr>
          <p:cNvPr id="15363" name="Rectangle 3"/>
          <p:cNvSpPr>
            <a:spLocks noGrp="1" noChangeArrowheads="1"/>
          </p:cNvSpPr>
          <p:nvPr>
            <p:ph sz="quarter" idx="1"/>
          </p:nvPr>
        </p:nvSpPr>
        <p:spPr/>
        <p:txBody>
          <a:bodyPr/>
          <a:lstStyle/>
          <a:p>
            <a:pPr>
              <a:buFontTx/>
              <a:buNone/>
            </a:pPr>
            <a:r>
              <a:rPr lang="it-IT"/>
              <a:t>Decir </a:t>
            </a:r>
            <a:r>
              <a:rPr lang="it-IT">
                <a:cs typeface="Arial" charset="0"/>
              </a:rPr>
              <a:t>→ </a:t>
            </a:r>
            <a:r>
              <a:rPr lang="it-IT">
                <a:solidFill>
                  <a:srgbClr val="FF0000"/>
                </a:solidFill>
              </a:rPr>
              <a:t>di</a:t>
            </a:r>
            <a:r>
              <a:rPr lang="it-IT"/>
              <a:t> (tú)</a:t>
            </a:r>
          </a:p>
          <a:p>
            <a:pPr>
              <a:buFontTx/>
              <a:buNone/>
            </a:pPr>
            <a:r>
              <a:rPr lang="it-IT"/>
              <a:t>Hacer  </a:t>
            </a:r>
            <a:r>
              <a:rPr lang="it-IT">
                <a:cs typeface="Arial" charset="0"/>
              </a:rPr>
              <a:t>→ </a:t>
            </a:r>
            <a:r>
              <a:rPr lang="it-IT">
                <a:solidFill>
                  <a:srgbClr val="FF0000"/>
                </a:solidFill>
              </a:rPr>
              <a:t>haz</a:t>
            </a:r>
            <a:r>
              <a:rPr lang="it-IT"/>
              <a:t> (tú)</a:t>
            </a:r>
          </a:p>
          <a:p>
            <a:pPr>
              <a:buFontTx/>
              <a:buNone/>
            </a:pPr>
            <a:r>
              <a:rPr lang="it-IT"/>
              <a:t>Ir  </a:t>
            </a:r>
            <a:r>
              <a:rPr lang="it-IT">
                <a:cs typeface="Arial" charset="0"/>
              </a:rPr>
              <a:t>→ </a:t>
            </a:r>
            <a:r>
              <a:rPr lang="it-IT"/>
              <a:t> </a:t>
            </a:r>
            <a:r>
              <a:rPr lang="it-IT">
                <a:solidFill>
                  <a:srgbClr val="FF0000"/>
                </a:solidFill>
              </a:rPr>
              <a:t>ve</a:t>
            </a:r>
            <a:r>
              <a:rPr lang="it-IT"/>
              <a:t> (tú) </a:t>
            </a:r>
          </a:p>
          <a:p>
            <a:pPr>
              <a:buFontTx/>
              <a:buNone/>
            </a:pPr>
            <a:r>
              <a:rPr lang="it-IT"/>
              <a:t>Poner  </a:t>
            </a:r>
            <a:r>
              <a:rPr lang="it-IT">
                <a:cs typeface="Arial" charset="0"/>
              </a:rPr>
              <a:t>→ </a:t>
            </a:r>
            <a:r>
              <a:rPr lang="it-IT">
                <a:solidFill>
                  <a:srgbClr val="FF0000"/>
                </a:solidFill>
              </a:rPr>
              <a:t>pon</a:t>
            </a:r>
            <a:r>
              <a:rPr lang="it-IT"/>
              <a:t> (tú)</a:t>
            </a:r>
          </a:p>
          <a:p>
            <a:pPr>
              <a:buFontTx/>
              <a:buNone/>
            </a:pPr>
            <a:r>
              <a:rPr lang="it-IT"/>
              <a:t>Salir  </a:t>
            </a:r>
            <a:r>
              <a:rPr lang="it-IT">
                <a:cs typeface="Arial" charset="0"/>
              </a:rPr>
              <a:t>→ </a:t>
            </a:r>
            <a:r>
              <a:rPr lang="it-IT">
                <a:solidFill>
                  <a:srgbClr val="FF0000"/>
                </a:solidFill>
              </a:rPr>
              <a:t>sal</a:t>
            </a:r>
            <a:r>
              <a:rPr lang="it-IT"/>
              <a:t> (tú)</a:t>
            </a:r>
          </a:p>
          <a:p>
            <a:pPr>
              <a:buFontTx/>
              <a:buNone/>
            </a:pPr>
            <a:r>
              <a:rPr lang="it-IT"/>
              <a:t>Tener  </a:t>
            </a:r>
            <a:r>
              <a:rPr lang="it-IT">
                <a:cs typeface="Arial" charset="0"/>
              </a:rPr>
              <a:t>→ </a:t>
            </a:r>
            <a:r>
              <a:rPr lang="it-IT">
                <a:solidFill>
                  <a:srgbClr val="FF0000"/>
                </a:solidFill>
              </a:rPr>
              <a:t>ten</a:t>
            </a:r>
            <a:r>
              <a:rPr lang="it-IT"/>
              <a:t> (tú)</a:t>
            </a:r>
          </a:p>
          <a:p>
            <a:pPr>
              <a:buFontTx/>
              <a:buNone/>
            </a:pPr>
            <a:r>
              <a:rPr lang="it-IT"/>
              <a:t>Venir  </a:t>
            </a:r>
            <a:r>
              <a:rPr lang="it-IT">
                <a:cs typeface="Arial" charset="0"/>
              </a:rPr>
              <a:t>→  </a:t>
            </a:r>
            <a:r>
              <a:rPr lang="it-IT">
                <a:solidFill>
                  <a:srgbClr val="FF0000"/>
                </a:solidFill>
                <a:cs typeface="Arial" charset="0"/>
              </a:rPr>
              <a:t>ven</a:t>
            </a:r>
            <a:r>
              <a:rPr lang="it-IT">
                <a:cs typeface="Arial" charset="0"/>
              </a:rPr>
              <a:t> </a:t>
            </a:r>
            <a:r>
              <a:rPr lang="it-IT"/>
              <a:t>(tú)</a:t>
            </a:r>
          </a:p>
          <a:p>
            <a:pPr>
              <a:buFontTx/>
              <a:buNone/>
            </a:pPr>
            <a:endParaRPr lang="it-IT">
              <a:cs typeface="Arial"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fontScale="90000"/>
          </a:bodyPr>
          <a:lstStyle/>
          <a:p>
            <a:r>
              <a:rPr lang="it-IT" sz="2800" dirty="0" err="1" smtClean="0"/>
              <a:t>Conjuga</a:t>
            </a:r>
            <a:r>
              <a:rPr lang="it-IT" sz="2800" dirty="0" smtClean="0"/>
              <a:t> en imperativo </a:t>
            </a:r>
            <a:r>
              <a:rPr lang="it-IT" sz="2800" dirty="0" err="1" smtClean="0"/>
              <a:t>el</a:t>
            </a:r>
            <a:r>
              <a:rPr lang="it-IT" sz="2800" dirty="0" smtClean="0"/>
              <a:t> verbo </a:t>
            </a:r>
            <a:r>
              <a:rPr lang="it-IT" sz="2800" dirty="0" err="1" smtClean="0"/>
              <a:t>entre</a:t>
            </a:r>
            <a:r>
              <a:rPr lang="it-IT" sz="2800" dirty="0" smtClean="0"/>
              <a:t> </a:t>
            </a:r>
            <a:r>
              <a:rPr lang="it-IT" sz="2800" dirty="0" err="1" smtClean="0"/>
              <a:t>paréntesis</a:t>
            </a:r>
            <a:r>
              <a:rPr lang="it-IT" sz="2800" dirty="0" smtClean="0"/>
              <a:t>, usando </a:t>
            </a:r>
            <a:r>
              <a:rPr lang="it-IT" sz="2800" dirty="0" err="1" smtClean="0"/>
              <a:t>tú</a:t>
            </a:r>
            <a:r>
              <a:rPr lang="it-IT" sz="2800" dirty="0" smtClean="0"/>
              <a:t> y </a:t>
            </a:r>
            <a:r>
              <a:rPr lang="it-IT" sz="2800" dirty="0" err="1" smtClean="0"/>
              <a:t>Ud</a:t>
            </a:r>
            <a:r>
              <a:rPr lang="it-IT" sz="2800" dirty="0" smtClean="0"/>
              <a:t>.</a:t>
            </a:r>
            <a:endParaRPr lang="it-IT" sz="2800" dirty="0"/>
          </a:p>
        </p:txBody>
      </p:sp>
      <p:sp>
        <p:nvSpPr>
          <p:cNvPr id="3" name="Segnaposto contenuto 2"/>
          <p:cNvSpPr>
            <a:spLocks noGrp="1"/>
          </p:cNvSpPr>
          <p:nvPr>
            <p:ph sz="quarter" idx="1"/>
          </p:nvPr>
        </p:nvSpPr>
        <p:spPr>
          <a:xfrm>
            <a:off x="457200" y="1268760"/>
            <a:ext cx="8229600" cy="4857403"/>
          </a:xfrm>
        </p:spPr>
        <p:txBody>
          <a:bodyPr/>
          <a:lstStyle/>
          <a:p>
            <a:r>
              <a:rPr lang="it-IT" sz="2400" dirty="0" smtClean="0"/>
              <a:t>(comprar) </a:t>
            </a:r>
            <a:r>
              <a:rPr lang="it-IT" sz="2400" dirty="0" err="1" smtClean="0"/>
              <a:t>el</a:t>
            </a:r>
            <a:r>
              <a:rPr lang="it-IT" sz="2400" dirty="0" smtClean="0"/>
              <a:t> </a:t>
            </a:r>
            <a:r>
              <a:rPr lang="it-IT" sz="2400" dirty="0" err="1" smtClean="0"/>
              <a:t>pasaje</a:t>
            </a:r>
            <a:r>
              <a:rPr lang="it-IT" sz="2400" dirty="0" smtClean="0"/>
              <a:t> por internet: </a:t>
            </a:r>
            <a:r>
              <a:rPr lang="it-IT" sz="2400" dirty="0" err="1" smtClean="0"/>
              <a:t>es</a:t>
            </a:r>
            <a:r>
              <a:rPr lang="it-IT" sz="2400" dirty="0" smtClean="0"/>
              <a:t> </a:t>
            </a:r>
            <a:r>
              <a:rPr lang="it-IT" sz="2400" dirty="0" err="1" smtClean="0"/>
              <a:t>más</a:t>
            </a:r>
            <a:r>
              <a:rPr lang="it-IT" sz="2400" dirty="0" smtClean="0"/>
              <a:t> barato.</a:t>
            </a:r>
          </a:p>
          <a:p>
            <a:r>
              <a:rPr lang="it-IT" sz="2400" dirty="0" smtClean="0"/>
              <a:t>(</a:t>
            </a:r>
            <a:r>
              <a:rPr lang="it-IT" sz="2400" dirty="0" err="1" smtClean="0"/>
              <a:t>facturar</a:t>
            </a:r>
            <a:r>
              <a:rPr lang="it-IT" sz="2400" dirty="0" smtClean="0"/>
              <a:t>) </a:t>
            </a:r>
            <a:r>
              <a:rPr lang="it-IT" sz="2400" dirty="0" err="1" smtClean="0"/>
              <a:t>el</a:t>
            </a:r>
            <a:r>
              <a:rPr lang="it-IT" sz="2400" dirty="0" smtClean="0"/>
              <a:t> </a:t>
            </a:r>
            <a:r>
              <a:rPr lang="it-IT" sz="2400" dirty="0" err="1" smtClean="0"/>
              <a:t>equipaje</a:t>
            </a:r>
            <a:r>
              <a:rPr lang="it-IT" sz="2400" dirty="0" smtClean="0"/>
              <a:t>: </a:t>
            </a:r>
            <a:r>
              <a:rPr lang="it-IT" sz="2400" dirty="0" err="1" smtClean="0"/>
              <a:t>es</a:t>
            </a:r>
            <a:r>
              <a:rPr lang="it-IT" sz="2400" dirty="0" smtClean="0"/>
              <a:t> </a:t>
            </a:r>
            <a:r>
              <a:rPr lang="it-IT" sz="2400" dirty="0" err="1" smtClean="0"/>
              <a:t>más</a:t>
            </a:r>
            <a:r>
              <a:rPr lang="it-IT" sz="2400" dirty="0" smtClean="0"/>
              <a:t>  </a:t>
            </a:r>
            <a:r>
              <a:rPr lang="it-IT" sz="2400" dirty="0" err="1" smtClean="0"/>
              <a:t>cómodo</a:t>
            </a:r>
            <a:r>
              <a:rPr lang="it-IT" sz="2400" dirty="0" smtClean="0"/>
              <a:t>.</a:t>
            </a:r>
          </a:p>
          <a:p>
            <a:r>
              <a:rPr lang="it-IT" sz="2400" dirty="0" smtClean="0"/>
              <a:t>(</a:t>
            </a:r>
            <a:r>
              <a:rPr lang="it-IT" sz="2400" dirty="0" err="1" smtClean="0"/>
              <a:t>llegar</a:t>
            </a:r>
            <a:r>
              <a:rPr lang="it-IT" sz="2400" dirty="0" smtClean="0"/>
              <a:t>) temprano al </a:t>
            </a:r>
            <a:r>
              <a:rPr lang="it-IT" sz="2400" dirty="0" err="1" smtClean="0"/>
              <a:t>aeropuerto</a:t>
            </a:r>
            <a:r>
              <a:rPr lang="it-IT" sz="2400" dirty="0" smtClean="0"/>
              <a:t>: </a:t>
            </a:r>
            <a:r>
              <a:rPr lang="it-IT" sz="2400" dirty="0" err="1" smtClean="0"/>
              <a:t>es</a:t>
            </a:r>
            <a:r>
              <a:rPr lang="it-IT" sz="2400" dirty="0" smtClean="0"/>
              <a:t> </a:t>
            </a:r>
            <a:r>
              <a:rPr lang="it-IT" sz="2400" dirty="0" err="1" smtClean="0"/>
              <a:t>más</a:t>
            </a:r>
            <a:r>
              <a:rPr lang="it-IT" sz="2400" dirty="0" smtClean="0"/>
              <a:t> </a:t>
            </a:r>
            <a:r>
              <a:rPr lang="it-IT" sz="2400" dirty="0" err="1" smtClean="0"/>
              <a:t>seguro</a:t>
            </a:r>
            <a:r>
              <a:rPr lang="it-IT" sz="2400" dirty="0" smtClean="0"/>
              <a:t>.</a:t>
            </a:r>
          </a:p>
          <a:p>
            <a:r>
              <a:rPr lang="it-IT" sz="2400" dirty="0" smtClean="0"/>
              <a:t>(</a:t>
            </a:r>
            <a:r>
              <a:rPr lang="it-IT" sz="2400" dirty="0" err="1" smtClean="0"/>
              <a:t>controlar</a:t>
            </a:r>
            <a:r>
              <a:rPr lang="it-IT" sz="2400" dirty="0" smtClean="0"/>
              <a:t>) </a:t>
            </a:r>
            <a:r>
              <a:rPr lang="it-IT" sz="2400" dirty="0" err="1" smtClean="0"/>
              <a:t>los</a:t>
            </a:r>
            <a:r>
              <a:rPr lang="it-IT" sz="2400" dirty="0" smtClean="0"/>
              <a:t> </a:t>
            </a:r>
            <a:r>
              <a:rPr lang="it-IT" sz="2400" dirty="0" err="1" smtClean="0"/>
              <a:t>documentos</a:t>
            </a:r>
            <a:r>
              <a:rPr lang="it-IT" sz="2400" dirty="0" smtClean="0"/>
              <a:t> </a:t>
            </a:r>
            <a:r>
              <a:rPr lang="it-IT" sz="2400" dirty="0" err="1" smtClean="0"/>
              <a:t>antes</a:t>
            </a:r>
            <a:r>
              <a:rPr lang="it-IT" sz="2400" dirty="0" smtClean="0"/>
              <a:t> de salir.</a:t>
            </a:r>
          </a:p>
          <a:p>
            <a:r>
              <a:rPr lang="it-IT" sz="2400" dirty="0" smtClean="0"/>
              <a:t>(</a:t>
            </a:r>
            <a:r>
              <a:rPr lang="it-IT" sz="2400" dirty="0" err="1" smtClean="0"/>
              <a:t>tratar</a:t>
            </a:r>
            <a:r>
              <a:rPr lang="it-IT" sz="2400" dirty="0" smtClean="0"/>
              <a:t>) de dormir: </a:t>
            </a:r>
            <a:r>
              <a:rPr lang="it-IT" sz="2400" dirty="0" err="1" smtClean="0"/>
              <a:t>el</a:t>
            </a:r>
            <a:r>
              <a:rPr lang="it-IT" sz="2400" dirty="0" smtClean="0"/>
              <a:t> </a:t>
            </a:r>
            <a:r>
              <a:rPr lang="it-IT" sz="2400" dirty="0" err="1" smtClean="0"/>
              <a:t>viaje</a:t>
            </a:r>
            <a:r>
              <a:rPr lang="it-IT" sz="2400" dirty="0" smtClean="0"/>
              <a:t> se </a:t>
            </a:r>
            <a:r>
              <a:rPr lang="it-IT" sz="2400" dirty="0" err="1" smtClean="0"/>
              <a:t>hace</a:t>
            </a:r>
            <a:r>
              <a:rPr lang="it-IT" sz="2400" dirty="0" smtClean="0"/>
              <a:t> </a:t>
            </a:r>
            <a:r>
              <a:rPr lang="it-IT" sz="2400" dirty="0" err="1" smtClean="0"/>
              <a:t>más</a:t>
            </a:r>
            <a:r>
              <a:rPr lang="it-IT" sz="2400" dirty="0" smtClean="0"/>
              <a:t> corto.</a:t>
            </a:r>
          </a:p>
          <a:p>
            <a:r>
              <a:rPr lang="it-IT" sz="2400" dirty="0" smtClean="0"/>
              <a:t>(</a:t>
            </a:r>
            <a:r>
              <a:rPr lang="it-IT" sz="2400" dirty="0" err="1" smtClean="0"/>
              <a:t>ponerse</a:t>
            </a:r>
            <a:r>
              <a:rPr lang="it-IT" sz="2400" dirty="0" smtClean="0"/>
              <a:t>) en la cola del </a:t>
            </a:r>
            <a:r>
              <a:rPr lang="it-IT" sz="2400" dirty="0" err="1" smtClean="0"/>
              <a:t>mostrador</a:t>
            </a:r>
            <a:r>
              <a:rPr lang="it-IT" sz="2400" dirty="0" smtClean="0"/>
              <a:t>: </a:t>
            </a:r>
            <a:r>
              <a:rPr lang="it-IT" sz="2400" dirty="0" err="1" smtClean="0"/>
              <a:t>hay</a:t>
            </a:r>
            <a:r>
              <a:rPr lang="it-IT" sz="2400" dirty="0" smtClean="0"/>
              <a:t> </a:t>
            </a:r>
            <a:r>
              <a:rPr lang="it-IT" sz="2400" dirty="0" err="1" smtClean="0"/>
              <a:t>mucha</a:t>
            </a:r>
            <a:r>
              <a:rPr lang="it-IT" sz="2400" dirty="0" smtClean="0"/>
              <a:t> gente.</a:t>
            </a:r>
          </a:p>
          <a:p>
            <a:r>
              <a:rPr lang="it-IT" sz="2400" dirty="0" smtClean="0"/>
              <a:t>(</a:t>
            </a:r>
            <a:r>
              <a:rPr lang="it-IT" sz="2400" dirty="0" err="1" smtClean="0"/>
              <a:t>beber</a:t>
            </a:r>
            <a:r>
              <a:rPr lang="it-IT" sz="2400" dirty="0" smtClean="0"/>
              <a:t>) </a:t>
            </a:r>
            <a:r>
              <a:rPr lang="it-IT" sz="2400" dirty="0" err="1" smtClean="0"/>
              <a:t>mucha</a:t>
            </a:r>
            <a:r>
              <a:rPr lang="it-IT" sz="2400" dirty="0" smtClean="0"/>
              <a:t> </a:t>
            </a:r>
            <a:r>
              <a:rPr lang="it-IT" sz="2400" dirty="0" err="1" smtClean="0"/>
              <a:t>agua</a:t>
            </a:r>
            <a:r>
              <a:rPr lang="it-IT" sz="2400" dirty="0" smtClean="0"/>
              <a:t> durante </a:t>
            </a:r>
            <a:r>
              <a:rPr lang="it-IT" sz="2400" dirty="0" err="1" smtClean="0"/>
              <a:t>el</a:t>
            </a:r>
            <a:r>
              <a:rPr lang="it-IT" sz="2400" dirty="0" smtClean="0"/>
              <a:t> </a:t>
            </a:r>
            <a:r>
              <a:rPr lang="it-IT" sz="2400" dirty="0" err="1" smtClean="0"/>
              <a:t>vuelo</a:t>
            </a:r>
            <a:r>
              <a:rPr lang="it-IT" sz="2400" dirty="0" smtClean="0"/>
              <a:t>.</a:t>
            </a:r>
          </a:p>
          <a:p>
            <a:r>
              <a:rPr lang="it-IT" sz="2400" dirty="0" smtClean="0"/>
              <a:t>(</a:t>
            </a:r>
            <a:r>
              <a:rPr lang="it-IT" sz="2400" dirty="0" err="1" smtClean="0"/>
              <a:t>escribir</a:t>
            </a:r>
            <a:r>
              <a:rPr lang="it-IT" sz="2400" dirty="0" smtClean="0"/>
              <a:t>)  </a:t>
            </a:r>
            <a:r>
              <a:rPr lang="it-IT" sz="2400" dirty="0" err="1" smtClean="0"/>
              <a:t>nombre</a:t>
            </a:r>
            <a:r>
              <a:rPr lang="it-IT" sz="2400" dirty="0" smtClean="0"/>
              <a:t> y </a:t>
            </a:r>
            <a:r>
              <a:rPr lang="it-IT" sz="2400" dirty="0" err="1" smtClean="0"/>
              <a:t>apellido</a:t>
            </a:r>
            <a:r>
              <a:rPr lang="it-IT" sz="2400" dirty="0" smtClean="0"/>
              <a:t> en </a:t>
            </a:r>
            <a:r>
              <a:rPr lang="it-IT" sz="2400" dirty="0" err="1" smtClean="0"/>
              <a:t>las</a:t>
            </a:r>
            <a:r>
              <a:rPr lang="it-IT" sz="2400" dirty="0" smtClean="0"/>
              <a:t> </a:t>
            </a:r>
            <a:r>
              <a:rPr lang="it-IT" sz="2400" dirty="0" err="1" smtClean="0"/>
              <a:t>etiquetas</a:t>
            </a:r>
            <a:r>
              <a:rPr lang="it-IT" sz="2400" dirty="0" smtClean="0"/>
              <a:t>.</a:t>
            </a:r>
          </a:p>
          <a:p>
            <a:endParaRPr lang="it-IT" sz="2400" dirty="0" smtClean="0"/>
          </a:p>
          <a:p>
            <a:endParaRPr lang="it-IT" sz="2400" dirty="0" smtClean="0"/>
          </a:p>
          <a:p>
            <a:endParaRPr lang="it-IT" dirty="0" smtClean="0"/>
          </a:p>
          <a:p>
            <a:endParaRPr lang="it-IT"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normAutofit lnSpcReduction="10000"/>
          </a:bodyPr>
          <a:lstStyle/>
          <a:p>
            <a:r>
              <a:rPr lang="it-IT" sz="2400" dirty="0" smtClean="0">
                <a:solidFill>
                  <a:srgbClr val="FF0000"/>
                </a:solidFill>
              </a:rPr>
              <a:t>Compra/compre</a:t>
            </a:r>
            <a:r>
              <a:rPr lang="it-IT" sz="2400" dirty="0" smtClean="0"/>
              <a:t> </a:t>
            </a:r>
            <a:r>
              <a:rPr lang="it-IT" sz="2400" dirty="0" err="1" smtClean="0"/>
              <a:t>el</a:t>
            </a:r>
            <a:r>
              <a:rPr lang="it-IT" sz="2400" dirty="0" smtClean="0"/>
              <a:t> </a:t>
            </a:r>
            <a:r>
              <a:rPr lang="it-IT" sz="2400" dirty="0" err="1" smtClean="0"/>
              <a:t>pasaje</a:t>
            </a:r>
            <a:r>
              <a:rPr lang="it-IT" sz="2400" dirty="0" smtClean="0"/>
              <a:t> por internet: </a:t>
            </a:r>
            <a:r>
              <a:rPr lang="it-IT" sz="2400" dirty="0" err="1" smtClean="0"/>
              <a:t>es</a:t>
            </a:r>
            <a:r>
              <a:rPr lang="it-IT" sz="2400" dirty="0" smtClean="0"/>
              <a:t> </a:t>
            </a:r>
            <a:r>
              <a:rPr lang="it-IT" sz="2400" dirty="0" err="1" smtClean="0"/>
              <a:t>más</a:t>
            </a:r>
            <a:r>
              <a:rPr lang="it-IT" sz="2400" dirty="0" smtClean="0"/>
              <a:t> barato.</a:t>
            </a:r>
          </a:p>
          <a:p>
            <a:r>
              <a:rPr lang="it-IT" sz="2400" dirty="0" err="1" smtClean="0">
                <a:solidFill>
                  <a:srgbClr val="FF0000"/>
                </a:solidFill>
              </a:rPr>
              <a:t>factura</a:t>
            </a:r>
            <a:r>
              <a:rPr lang="it-IT" sz="2400" dirty="0" smtClean="0">
                <a:solidFill>
                  <a:srgbClr val="FF0000"/>
                </a:solidFill>
              </a:rPr>
              <a:t>/</a:t>
            </a:r>
            <a:r>
              <a:rPr lang="it-IT" sz="2400" dirty="0" err="1" smtClean="0">
                <a:solidFill>
                  <a:srgbClr val="FF0000"/>
                </a:solidFill>
              </a:rPr>
              <a:t>facture</a:t>
            </a:r>
            <a:r>
              <a:rPr lang="it-IT" sz="2400" dirty="0" smtClean="0">
                <a:solidFill>
                  <a:srgbClr val="FF0000"/>
                </a:solidFill>
              </a:rPr>
              <a:t> </a:t>
            </a:r>
            <a:r>
              <a:rPr lang="it-IT" sz="2400" dirty="0" err="1" smtClean="0"/>
              <a:t>el</a:t>
            </a:r>
            <a:r>
              <a:rPr lang="it-IT" sz="2400" dirty="0" smtClean="0"/>
              <a:t> </a:t>
            </a:r>
            <a:r>
              <a:rPr lang="it-IT" sz="2400" dirty="0" err="1" smtClean="0"/>
              <a:t>equipaje</a:t>
            </a:r>
            <a:r>
              <a:rPr lang="it-IT" sz="2400" dirty="0" smtClean="0"/>
              <a:t>: </a:t>
            </a:r>
            <a:r>
              <a:rPr lang="it-IT" sz="2400" dirty="0" err="1" smtClean="0"/>
              <a:t>es</a:t>
            </a:r>
            <a:r>
              <a:rPr lang="it-IT" sz="2400" dirty="0" smtClean="0"/>
              <a:t> </a:t>
            </a:r>
            <a:r>
              <a:rPr lang="it-IT" sz="2400" dirty="0" err="1" smtClean="0"/>
              <a:t>más</a:t>
            </a:r>
            <a:r>
              <a:rPr lang="it-IT" sz="2400" dirty="0" smtClean="0"/>
              <a:t>  </a:t>
            </a:r>
            <a:r>
              <a:rPr lang="it-IT" sz="2400" dirty="0" err="1" smtClean="0"/>
              <a:t>cómodo</a:t>
            </a:r>
            <a:r>
              <a:rPr lang="it-IT" sz="2400" dirty="0" smtClean="0"/>
              <a:t>.</a:t>
            </a:r>
          </a:p>
          <a:p>
            <a:r>
              <a:rPr lang="it-IT" sz="2400" dirty="0" err="1" smtClean="0">
                <a:solidFill>
                  <a:srgbClr val="FF0000"/>
                </a:solidFill>
              </a:rPr>
              <a:t>llega</a:t>
            </a:r>
            <a:r>
              <a:rPr lang="it-IT" sz="2400" dirty="0" smtClean="0">
                <a:solidFill>
                  <a:srgbClr val="FF0000"/>
                </a:solidFill>
              </a:rPr>
              <a:t>/</a:t>
            </a:r>
            <a:r>
              <a:rPr lang="it-IT" sz="2400" dirty="0" err="1" smtClean="0">
                <a:solidFill>
                  <a:srgbClr val="FF0000"/>
                </a:solidFill>
              </a:rPr>
              <a:t>llegue</a:t>
            </a:r>
            <a:r>
              <a:rPr lang="it-IT" sz="2400" dirty="0" smtClean="0">
                <a:solidFill>
                  <a:srgbClr val="FF0000"/>
                </a:solidFill>
              </a:rPr>
              <a:t> </a:t>
            </a:r>
            <a:r>
              <a:rPr lang="it-IT" sz="2400" dirty="0" smtClean="0"/>
              <a:t>temprano al </a:t>
            </a:r>
            <a:r>
              <a:rPr lang="it-IT" sz="2400" dirty="0" err="1" smtClean="0"/>
              <a:t>aeropuerto</a:t>
            </a:r>
            <a:r>
              <a:rPr lang="it-IT" sz="2400" dirty="0" smtClean="0"/>
              <a:t>: </a:t>
            </a:r>
            <a:r>
              <a:rPr lang="it-IT" sz="2400" dirty="0" err="1" smtClean="0"/>
              <a:t>es</a:t>
            </a:r>
            <a:r>
              <a:rPr lang="it-IT" sz="2400" dirty="0" smtClean="0"/>
              <a:t> </a:t>
            </a:r>
            <a:r>
              <a:rPr lang="it-IT" sz="2400" dirty="0" err="1" smtClean="0"/>
              <a:t>más</a:t>
            </a:r>
            <a:r>
              <a:rPr lang="it-IT" sz="2400" dirty="0" smtClean="0"/>
              <a:t> </a:t>
            </a:r>
            <a:r>
              <a:rPr lang="it-IT" sz="2400" dirty="0" err="1" smtClean="0"/>
              <a:t>seguro</a:t>
            </a:r>
            <a:r>
              <a:rPr lang="it-IT" sz="2400" dirty="0" smtClean="0"/>
              <a:t>.</a:t>
            </a:r>
          </a:p>
          <a:p>
            <a:r>
              <a:rPr lang="it-IT" sz="2400" dirty="0" err="1" smtClean="0">
                <a:solidFill>
                  <a:srgbClr val="FF0000"/>
                </a:solidFill>
              </a:rPr>
              <a:t>controla</a:t>
            </a:r>
            <a:r>
              <a:rPr lang="it-IT" sz="2400" dirty="0" smtClean="0">
                <a:solidFill>
                  <a:srgbClr val="FF0000"/>
                </a:solidFill>
              </a:rPr>
              <a:t>/</a:t>
            </a:r>
            <a:r>
              <a:rPr lang="it-IT" sz="2400" dirty="0" err="1" smtClean="0">
                <a:solidFill>
                  <a:srgbClr val="FF0000"/>
                </a:solidFill>
              </a:rPr>
              <a:t>controle</a:t>
            </a:r>
            <a:r>
              <a:rPr lang="it-IT" sz="2400" dirty="0" smtClean="0"/>
              <a:t> </a:t>
            </a:r>
            <a:r>
              <a:rPr lang="it-IT" sz="2400" dirty="0" err="1" smtClean="0"/>
              <a:t>los</a:t>
            </a:r>
            <a:r>
              <a:rPr lang="it-IT" sz="2400" dirty="0" smtClean="0"/>
              <a:t> </a:t>
            </a:r>
            <a:r>
              <a:rPr lang="it-IT" sz="2400" dirty="0" err="1" smtClean="0"/>
              <a:t>documentos</a:t>
            </a:r>
            <a:r>
              <a:rPr lang="it-IT" sz="2400" dirty="0" smtClean="0"/>
              <a:t> </a:t>
            </a:r>
            <a:r>
              <a:rPr lang="it-IT" sz="2400" dirty="0" err="1" smtClean="0"/>
              <a:t>antes</a:t>
            </a:r>
            <a:r>
              <a:rPr lang="it-IT" sz="2400" dirty="0" smtClean="0"/>
              <a:t> de salir.</a:t>
            </a:r>
          </a:p>
          <a:p>
            <a:r>
              <a:rPr lang="it-IT" sz="2400" dirty="0" err="1" smtClean="0">
                <a:solidFill>
                  <a:srgbClr val="FF0000"/>
                </a:solidFill>
              </a:rPr>
              <a:t>Trata</a:t>
            </a:r>
            <a:r>
              <a:rPr lang="it-IT" sz="2400" dirty="0" smtClean="0">
                <a:solidFill>
                  <a:srgbClr val="FF0000"/>
                </a:solidFill>
              </a:rPr>
              <a:t>/</a:t>
            </a:r>
            <a:r>
              <a:rPr lang="it-IT" sz="2400" dirty="0" err="1" smtClean="0">
                <a:solidFill>
                  <a:srgbClr val="FF0000"/>
                </a:solidFill>
              </a:rPr>
              <a:t>trate</a:t>
            </a:r>
            <a:r>
              <a:rPr lang="it-IT" sz="2400" dirty="0" smtClean="0"/>
              <a:t> de dormir: </a:t>
            </a:r>
            <a:r>
              <a:rPr lang="it-IT" sz="2400" dirty="0" err="1" smtClean="0"/>
              <a:t>el</a:t>
            </a:r>
            <a:r>
              <a:rPr lang="it-IT" sz="2400" dirty="0" smtClean="0"/>
              <a:t> </a:t>
            </a:r>
            <a:r>
              <a:rPr lang="it-IT" sz="2400" dirty="0" err="1" smtClean="0"/>
              <a:t>viaje</a:t>
            </a:r>
            <a:r>
              <a:rPr lang="it-IT" sz="2400" dirty="0" smtClean="0"/>
              <a:t> se </a:t>
            </a:r>
            <a:r>
              <a:rPr lang="it-IT" sz="2400" dirty="0" err="1" smtClean="0"/>
              <a:t>hace</a:t>
            </a:r>
            <a:r>
              <a:rPr lang="it-IT" sz="2400" dirty="0" smtClean="0"/>
              <a:t> </a:t>
            </a:r>
            <a:r>
              <a:rPr lang="it-IT" sz="2400" dirty="0" err="1" smtClean="0"/>
              <a:t>más</a:t>
            </a:r>
            <a:r>
              <a:rPr lang="it-IT" sz="2400" dirty="0" smtClean="0"/>
              <a:t> corto.</a:t>
            </a:r>
          </a:p>
          <a:p>
            <a:r>
              <a:rPr lang="it-IT" sz="2400" dirty="0" smtClean="0">
                <a:solidFill>
                  <a:srgbClr val="FF0000"/>
                </a:solidFill>
              </a:rPr>
              <a:t>ponte/</a:t>
            </a:r>
            <a:r>
              <a:rPr lang="it-IT" sz="2400" dirty="0" err="1" smtClean="0">
                <a:solidFill>
                  <a:srgbClr val="FF0000"/>
                </a:solidFill>
              </a:rPr>
              <a:t>póngase</a:t>
            </a:r>
            <a:r>
              <a:rPr lang="it-IT" sz="2400" dirty="0" smtClean="0"/>
              <a:t> en la cola del </a:t>
            </a:r>
            <a:r>
              <a:rPr lang="it-IT" sz="2400" dirty="0" err="1" smtClean="0"/>
              <a:t>mostrador</a:t>
            </a:r>
            <a:r>
              <a:rPr lang="it-IT" sz="2400" dirty="0" smtClean="0"/>
              <a:t>: </a:t>
            </a:r>
            <a:r>
              <a:rPr lang="it-IT" sz="2400" dirty="0" err="1" smtClean="0"/>
              <a:t>hay</a:t>
            </a:r>
            <a:r>
              <a:rPr lang="it-IT" sz="2400" dirty="0" smtClean="0"/>
              <a:t> </a:t>
            </a:r>
            <a:r>
              <a:rPr lang="it-IT" sz="2400" dirty="0" err="1" smtClean="0"/>
              <a:t>mucha</a:t>
            </a:r>
            <a:r>
              <a:rPr lang="it-IT" sz="2400" dirty="0" smtClean="0"/>
              <a:t> gente.</a:t>
            </a:r>
          </a:p>
          <a:p>
            <a:r>
              <a:rPr lang="it-IT" sz="2400" dirty="0" err="1" smtClean="0">
                <a:solidFill>
                  <a:srgbClr val="FF0000"/>
                </a:solidFill>
              </a:rPr>
              <a:t>bebe</a:t>
            </a:r>
            <a:r>
              <a:rPr lang="it-IT" sz="2400" dirty="0" smtClean="0">
                <a:solidFill>
                  <a:srgbClr val="FF0000"/>
                </a:solidFill>
              </a:rPr>
              <a:t>/</a:t>
            </a:r>
            <a:r>
              <a:rPr lang="it-IT" sz="2400" dirty="0" err="1" smtClean="0">
                <a:solidFill>
                  <a:srgbClr val="FF0000"/>
                </a:solidFill>
              </a:rPr>
              <a:t>beba</a:t>
            </a:r>
            <a:r>
              <a:rPr lang="it-IT" sz="2400" dirty="0" smtClean="0"/>
              <a:t> </a:t>
            </a:r>
            <a:r>
              <a:rPr lang="it-IT" sz="2400" dirty="0" err="1" smtClean="0"/>
              <a:t>mucha</a:t>
            </a:r>
            <a:r>
              <a:rPr lang="it-IT" sz="2400" dirty="0" smtClean="0"/>
              <a:t> </a:t>
            </a:r>
            <a:r>
              <a:rPr lang="it-IT" sz="2400" dirty="0" err="1" smtClean="0"/>
              <a:t>agua</a:t>
            </a:r>
            <a:r>
              <a:rPr lang="it-IT" sz="2400" dirty="0" smtClean="0"/>
              <a:t> durante </a:t>
            </a:r>
            <a:r>
              <a:rPr lang="it-IT" sz="2400" dirty="0" err="1" smtClean="0"/>
              <a:t>el</a:t>
            </a:r>
            <a:r>
              <a:rPr lang="it-IT" sz="2400" dirty="0" smtClean="0"/>
              <a:t> </a:t>
            </a:r>
            <a:r>
              <a:rPr lang="it-IT" sz="2400" dirty="0" err="1" smtClean="0"/>
              <a:t>vuelo</a:t>
            </a:r>
            <a:r>
              <a:rPr lang="it-IT" sz="2400" dirty="0" smtClean="0"/>
              <a:t>.</a:t>
            </a:r>
          </a:p>
          <a:p>
            <a:r>
              <a:rPr lang="it-IT" sz="2400" dirty="0" err="1" smtClean="0">
                <a:solidFill>
                  <a:srgbClr val="FF0000"/>
                </a:solidFill>
              </a:rPr>
              <a:t>escribe</a:t>
            </a:r>
            <a:r>
              <a:rPr lang="it-IT" sz="2400" dirty="0" smtClean="0">
                <a:solidFill>
                  <a:srgbClr val="FF0000"/>
                </a:solidFill>
              </a:rPr>
              <a:t>/</a:t>
            </a:r>
            <a:r>
              <a:rPr lang="it-IT" sz="2400" dirty="0" err="1" smtClean="0">
                <a:solidFill>
                  <a:srgbClr val="FF0000"/>
                </a:solidFill>
              </a:rPr>
              <a:t>escriba</a:t>
            </a:r>
            <a:r>
              <a:rPr lang="it-IT" sz="2400" dirty="0" smtClean="0"/>
              <a:t>  </a:t>
            </a:r>
            <a:r>
              <a:rPr lang="it-IT" sz="2400" dirty="0" err="1" smtClean="0"/>
              <a:t>nombre</a:t>
            </a:r>
            <a:r>
              <a:rPr lang="it-IT" sz="2400" dirty="0" smtClean="0"/>
              <a:t> y </a:t>
            </a:r>
            <a:r>
              <a:rPr lang="it-IT" sz="2400" dirty="0" err="1" smtClean="0"/>
              <a:t>apellido</a:t>
            </a:r>
            <a:r>
              <a:rPr lang="it-IT" sz="2400" dirty="0" smtClean="0"/>
              <a:t> en </a:t>
            </a:r>
            <a:r>
              <a:rPr lang="it-IT" sz="2400" dirty="0" err="1" smtClean="0"/>
              <a:t>las</a:t>
            </a:r>
            <a:r>
              <a:rPr lang="it-IT" sz="2400" dirty="0" smtClean="0"/>
              <a:t> </a:t>
            </a:r>
            <a:r>
              <a:rPr lang="it-IT" sz="2400" dirty="0" err="1" smtClean="0"/>
              <a:t>etiquetas</a:t>
            </a:r>
            <a:r>
              <a:rPr lang="it-IT" sz="2400" dirty="0" smtClean="0"/>
              <a:t>.</a:t>
            </a:r>
          </a:p>
          <a:p>
            <a:endParaRPr lang="it-IT" dirty="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67544" y="836712"/>
            <a:ext cx="8229600" cy="2376264"/>
          </a:xfrm>
        </p:spPr>
        <p:txBody>
          <a:bodyPr>
            <a:normAutofit fontScale="90000"/>
          </a:bodyPr>
          <a:lstStyle/>
          <a:p>
            <a:r>
              <a:rPr lang="it-IT" sz="2400" b="1" dirty="0" smtClean="0"/>
              <a:t>7) Forma 3 </a:t>
            </a:r>
            <a:r>
              <a:rPr lang="it-IT" sz="2400" b="1" dirty="0" err="1" smtClean="0"/>
              <a:t>mini-diálogos</a:t>
            </a:r>
            <a:r>
              <a:rPr lang="it-IT" sz="2400" b="1" dirty="0" smtClean="0"/>
              <a:t> con </a:t>
            </a:r>
            <a:r>
              <a:rPr lang="it-IT" sz="2400" b="1" dirty="0" err="1" smtClean="0"/>
              <a:t>las</a:t>
            </a:r>
            <a:r>
              <a:rPr lang="it-IT" sz="2400" b="1" dirty="0" smtClean="0"/>
              <a:t> </a:t>
            </a:r>
            <a:r>
              <a:rPr lang="it-IT" sz="2400" b="1" dirty="0" err="1" smtClean="0"/>
              <a:t>preguntas</a:t>
            </a:r>
            <a:r>
              <a:rPr lang="it-IT" sz="2400" b="1" dirty="0" smtClean="0"/>
              <a:t> </a:t>
            </a:r>
            <a:r>
              <a:rPr lang="it-IT" sz="2400" b="1" dirty="0" err="1" smtClean="0"/>
              <a:t>frecuentes</a:t>
            </a:r>
            <a:r>
              <a:rPr lang="it-IT" sz="2400" b="1" dirty="0" smtClean="0"/>
              <a:t> de </a:t>
            </a:r>
            <a:r>
              <a:rPr lang="it-IT" sz="2400" b="1" dirty="0" err="1" smtClean="0"/>
              <a:t>Iberia.es</a:t>
            </a:r>
            <a:r>
              <a:rPr lang="it-IT" sz="2400" b="1" dirty="0" smtClean="0"/>
              <a:t/>
            </a:r>
            <a:br>
              <a:rPr lang="it-IT" sz="2400" b="1" dirty="0" smtClean="0"/>
            </a:br>
            <a:r>
              <a:rPr lang="it-IT" sz="1800" b="1" dirty="0" smtClean="0"/>
              <a:t/>
            </a:r>
            <a:br>
              <a:rPr lang="it-IT" sz="1800" b="1" dirty="0" smtClean="0"/>
            </a:br>
            <a:r>
              <a:rPr lang="it-IT" sz="2400" dirty="0" smtClean="0"/>
              <a:t>- </a:t>
            </a:r>
            <a:r>
              <a:rPr lang="it-IT" sz="2400" dirty="0" err="1" smtClean="0"/>
              <a:t>¿Qué</a:t>
            </a:r>
            <a:r>
              <a:rPr lang="it-IT" sz="2400" dirty="0" smtClean="0"/>
              <a:t> </a:t>
            </a:r>
            <a:r>
              <a:rPr lang="it-IT" sz="2400" dirty="0" err="1" smtClean="0"/>
              <a:t>artículos</a:t>
            </a:r>
            <a:r>
              <a:rPr lang="it-IT" sz="2400" dirty="0" smtClean="0"/>
              <a:t> son </a:t>
            </a:r>
            <a:r>
              <a:rPr lang="it-IT" sz="2400" dirty="0" err="1" smtClean="0"/>
              <a:t>considerados</a:t>
            </a:r>
            <a:r>
              <a:rPr lang="it-IT" sz="2400" dirty="0" smtClean="0"/>
              <a:t> </a:t>
            </a:r>
            <a:r>
              <a:rPr lang="it-IT" sz="2400" dirty="0" err="1" smtClean="0"/>
              <a:t>peligrosos</a:t>
            </a:r>
            <a:r>
              <a:rPr lang="it-IT" sz="2400" dirty="0" smtClean="0"/>
              <a:t>?</a:t>
            </a:r>
            <a:br>
              <a:rPr lang="it-IT" sz="2400" dirty="0" smtClean="0"/>
            </a:br>
            <a:r>
              <a:rPr lang="it-IT" sz="2400" dirty="0" smtClean="0"/>
              <a:t>- Por </a:t>
            </a:r>
            <a:r>
              <a:rPr lang="it-IT" sz="2400" dirty="0" err="1" smtClean="0"/>
              <a:t>razones</a:t>
            </a:r>
            <a:r>
              <a:rPr lang="it-IT" sz="2400" dirty="0" smtClean="0"/>
              <a:t> de </a:t>
            </a:r>
            <a:r>
              <a:rPr lang="it-IT" sz="2400" dirty="0" err="1" smtClean="0"/>
              <a:t>seguridad</a:t>
            </a:r>
            <a:r>
              <a:rPr lang="it-IT" sz="2400" dirty="0" smtClean="0"/>
              <a:t>, </a:t>
            </a:r>
            <a:r>
              <a:rPr lang="it-IT" sz="2400" dirty="0" err="1" smtClean="0"/>
              <a:t>hay</a:t>
            </a:r>
            <a:r>
              <a:rPr lang="it-IT" sz="2400" dirty="0" smtClean="0"/>
              <a:t> </a:t>
            </a:r>
            <a:r>
              <a:rPr lang="it-IT" sz="2400" dirty="0" err="1" smtClean="0"/>
              <a:t>ciertos</a:t>
            </a:r>
            <a:r>
              <a:rPr lang="it-IT" sz="2400" dirty="0" smtClean="0"/>
              <a:t> </a:t>
            </a:r>
            <a:r>
              <a:rPr lang="it-IT" sz="2400" dirty="0" err="1" smtClean="0"/>
              <a:t>artículos</a:t>
            </a:r>
            <a:r>
              <a:rPr lang="it-IT" sz="2400" dirty="0" smtClean="0"/>
              <a:t> </a:t>
            </a:r>
            <a:r>
              <a:rPr lang="it-IT" sz="2400" dirty="0" err="1" smtClean="0"/>
              <a:t>que</a:t>
            </a:r>
            <a:r>
              <a:rPr lang="it-IT" sz="2400" dirty="0" smtClean="0"/>
              <a:t> no </a:t>
            </a:r>
            <a:r>
              <a:rPr lang="it-IT" sz="2400" dirty="0" err="1" smtClean="0"/>
              <a:t>pueden</a:t>
            </a:r>
            <a:r>
              <a:rPr lang="it-IT" sz="2400" dirty="0" smtClean="0"/>
              <a:t> </a:t>
            </a:r>
            <a:r>
              <a:rPr lang="it-IT" sz="2400" dirty="0" err="1" smtClean="0"/>
              <a:t>ser</a:t>
            </a:r>
            <a:r>
              <a:rPr lang="it-IT" sz="2400" dirty="0" smtClean="0"/>
              <a:t> </a:t>
            </a:r>
            <a:r>
              <a:rPr lang="it-IT" sz="2400" dirty="0" err="1" smtClean="0"/>
              <a:t>transportados</a:t>
            </a:r>
            <a:r>
              <a:rPr lang="it-IT" sz="2400" dirty="0" smtClean="0"/>
              <a:t> </a:t>
            </a:r>
            <a:r>
              <a:rPr lang="it-IT" sz="2400" dirty="0" err="1" smtClean="0"/>
              <a:t>como</a:t>
            </a:r>
            <a:r>
              <a:rPr lang="it-IT" sz="2400" dirty="0" smtClean="0"/>
              <a:t> </a:t>
            </a:r>
            <a:r>
              <a:rPr lang="it-IT" sz="2400" dirty="0" err="1" smtClean="0"/>
              <a:t>equipaje</a:t>
            </a:r>
            <a:r>
              <a:rPr lang="it-IT" sz="2400" dirty="0" smtClean="0"/>
              <a:t> de mano, e incluso </a:t>
            </a:r>
            <a:r>
              <a:rPr lang="it-IT" sz="2400" dirty="0" err="1" smtClean="0"/>
              <a:t>algunos</a:t>
            </a:r>
            <a:r>
              <a:rPr lang="it-IT" sz="2400" dirty="0" smtClean="0"/>
              <a:t> tampoco </a:t>
            </a:r>
            <a:r>
              <a:rPr lang="it-IT" sz="2400" dirty="0" err="1" smtClean="0"/>
              <a:t>pueden</a:t>
            </a:r>
            <a:r>
              <a:rPr lang="it-IT" sz="2400" dirty="0" smtClean="0"/>
              <a:t> </a:t>
            </a:r>
            <a:r>
              <a:rPr lang="it-IT" sz="2400" dirty="0" err="1" smtClean="0"/>
              <a:t>ser</a:t>
            </a:r>
            <a:r>
              <a:rPr lang="it-IT" sz="2400" dirty="0" smtClean="0"/>
              <a:t> </a:t>
            </a:r>
            <a:r>
              <a:rPr lang="it-IT" sz="2400" dirty="0" err="1" smtClean="0"/>
              <a:t>facturados</a:t>
            </a:r>
            <a:r>
              <a:rPr lang="it-IT" sz="2400" dirty="0" smtClean="0"/>
              <a:t> </a:t>
            </a:r>
            <a:r>
              <a:rPr lang="it-IT" sz="2400" dirty="0" err="1" smtClean="0"/>
              <a:t>como</a:t>
            </a:r>
            <a:r>
              <a:rPr lang="it-IT" sz="2400" dirty="0" smtClean="0"/>
              <a:t> </a:t>
            </a:r>
            <a:r>
              <a:rPr lang="it-IT" sz="2400" dirty="0" err="1" smtClean="0"/>
              <a:t>equipaje</a:t>
            </a:r>
            <a:r>
              <a:rPr lang="it-IT" sz="2400" dirty="0" smtClean="0"/>
              <a:t> en </a:t>
            </a:r>
            <a:r>
              <a:rPr lang="it-IT" sz="2400" dirty="0" err="1" smtClean="0"/>
              <a:t>bodega</a:t>
            </a:r>
            <a:r>
              <a:rPr lang="it-IT" sz="2400" dirty="0" smtClean="0"/>
              <a:t>.</a:t>
            </a:r>
            <a:endParaRPr lang="it-IT" sz="2400" dirty="0"/>
          </a:p>
        </p:txBody>
      </p:sp>
      <p:pic>
        <p:nvPicPr>
          <p:cNvPr id="22530" name="Picture 2"/>
          <p:cNvPicPr>
            <a:picLocks noGrp="1" noChangeAspect="1" noChangeArrowheads="1"/>
          </p:cNvPicPr>
          <p:nvPr>
            <p:ph sz="quarter" idx="2"/>
          </p:nvPr>
        </p:nvPicPr>
        <p:blipFill>
          <a:blip r:embed="rId2" cstate="print"/>
          <a:stretch>
            <a:fillRect/>
          </a:stretch>
        </p:blipFill>
        <p:spPr bwMode="auto">
          <a:xfrm>
            <a:off x="2123728" y="4509120"/>
            <a:ext cx="695238" cy="1342857"/>
          </a:xfrm>
          <a:prstGeom prst="rect">
            <a:avLst/>
          </a:prstGeom>
          <a:noFill/>
          <a:ln w="9525">
            <a:noFill/>
            <a:miter lim="800000"/>
            <a:headEnd/>
            <a:tailEnd/>
          </a:ln>
        </p:spPr>
      </p:pic>
      <p:pic>
        <p:nvPicPr>
          <p:cNvPr id="22531" name="Picture 3"/>
          <p:cNvPicPr>
            <a:picLocks noGrp="1" noChangeAspect="1" noChangeArrowheads="1"/>
          </p:cNvPicPr>
          <p:nvPr>
            <p:ph sz="quarter" idx="4"/>
          </p:nvPr>
        </p:nvPicPr>
        <p:blipFill>
          <a:blip r:embed="rId3" cstate="print"/>
          <a:stretch>
            <a:fillRect/>
          </a:stretch>
        </p:blipFill>
        <p:spPr bwMode="auto">
          <a:xfrm>
            <a:off x="5868144" y="4509120"/>
            <a:ext cx="733333" cy="1342857"/>
          </a:xfrm>
          <a:prstGeom prst="rect">
            <a:avLst/>
          </a:prstGeom>
          <a:noFill/>
          <a:ln w="9525">
            <a:noFill/>
            <a:miter lim="800000"/>
            <a:headEnd/>
            <a:tailEnd/>
          </a:ln>
        </p:spPr>
      </p:pic>
      <p:sp>
        <p:nvSpPr>
          <p:cNvPr id="9" name="Segnaposto testo 8"/>
          <p:cNvSpPr>
            <a:spLocks noGrp="1"/>
          </p:cNvSpPr>
          <p:nvPr>
            <p:ph type="body" sz="quarter" idx="1"/>
          </p:nvPr>
        </p:nvSpPr>
        <p:spPr>
          <a:xfrm>
            <a:off x="467544" y="3573016"/>
            <a:ext cx="4040188" cy="639762"/>
          </a:xfrm>
        </p:spPr>
        <p:txBody>
          <a:bodyPr/>
          <a:lstStyle/>
          <a:p>
            <a:r>
              <a:rPr lang="it-IT" dirty="0" smtClean="0"/>
              <a:t>La </a:t>
            </a:r>
            <a:r>
              <a:rPr lang="it-IT" dirty="0" err="1" smtClean="0"/>
              <a:t>azafata</a:t>
            </a:r>
            <a:endParaRPr lang="it-IT" dirty="0"/>
          </a:p>
        </p:txBody>
      </p:sp>
      <p:sp>
        <p:nvSpPr>
          <p:cNvPr id="10" name="Segnaposto testo 9"/>
          <p:cNvSpPr>
            <a:spLocks noGrp="1"/>
          </p:cNvSpPr>
          <p:nvPr>
            <p:ph type="body" sz="quarter" idx="3"/>
          </p:nvPr>
        </p:nvSpPr>
        <p:spPr>
          <a:xfrm>
            <a:off x="4644008" y="3573016"/>
            <a:ext cx="4041775" cy="639762"/>
          </a:xfrm>
        </p:spPr>
        <p:txBody>
          <a:bodyPr/>
          <a:lstStyle/>
          <a:p>
            <a:r>
              <a:rPr lang="it-IT" dirty="0" err="1" smtClean="0"/>
              <a:t>El</a:t>
            </a:r>
            <a:r>
              <a:rPr lang="it-IT" dirty="0" smtClean="0"/>
              <a:t> </a:t>
            </a:r>
            <a:r>
              <a:rPr lang="it-IT" dirty="0" err="1" smtClean="0"/>
              <a:t>pasajero</a:t>
            </a: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692696"/>
            <a:ext cx="8229600" cy="1656184"/>
          </a:xfrm>
        </p:spPr>
        <p:txBody>
          <a:bodyPr>
            <a:normAutofit fontScale="90000"/>
          </a:bodyPr>
          <a:lstStyle/>
          <a:p>
            <a:r>
              <a:rPr lang="it-IT" sz="2400" dirty="0" smtClean="0"/>
              <a:t>- En una </a:t>
            </a:r>
            <a:r>
              <a:rPr lang="it-IT" sz="2400" dirty="0" err="1" smtClean="0"/>
              <a:t>reserva</a:t>
            </a:r>
            <a:r>
              <a:rPr lang="it-IT" sz="2400" dirty="0" smtClean="0"/>
              <a:t> de ida y vuelta, </a:t>
            </a:r>
            <a:r>
              <a:rPr lang="it-IT" sz="2400" dirty="0" err="1" smtClean="0"/>
              <a:t>¿si</a:t>
            </a:r>
            <a:r>
              <a:rPr lang="it-IT" sz="2400" dirty="0" smtClean="0"/>
              <a:t> no </a:t>
            </a:r>
            <a:r>
              <a:rPr lang="it-IT" sz="2400" dirty="0" err="1" smtClean="0"/>
              <a:t>utilizo</a:t>
            </a:r>
            <a:r>
              <a:rPr lang="it-IT" sz="2400" dirty="0" smtClean="0"/>
              <a:t> la ida </a:t>
            </a:r>
            <a:r>
              <a:rPr lang="it-IT" sz="2400" dirty="0" err="1" smtClean="0"/>
              <a:t>puedo</a:t>
            </a:r>
            <a:r>
              <a:rPr lang="it-IT" sz="2400" dirty="0" smtClean="0"/>
              <a:t> usar la vuelta?</a:t>
            </a:r>
            <a:br>
              <a:rPr lang="it-IT" sz="2400" dirty="0" smtClean="0"/>
            </a:br>
            <a:r>
              <a:rPr lang="it-IT" sz="2400" dirty="0" smtClean="0"/>
              <a:t>- SI </a:t>
            </a:r>
            <a:r>
              <a:rPr lang="it-IT" sz="2400" dirty="0" err="1" smtClean="0"/>
              <a:t>alguno</a:t>
            </a:r>
            <a:r>
              <a:rPr lang="it-IT" sz="2400" dirty="0" smtClean="0"/>
              <a:t> de </a:t>
            </a:r>
            <a:r>
              <a:rPr lang="it-IT" sz="2400" dirty="0" err="1" smtClean="0"/>
              <a:t>los</a:t>
            </a:r>
            <a:r>
              <a:rPr lang="it-IT" sz="2400" dirty="0" smtClean="0"/>
              <a:t> </a:t>
            </a:r>
            <a:r>
              <a:rPr lang="it-IT" sz="2400" dirty="0" err="1" smtClean="0"/>
              <a:t>trayectos</a:t>
            </a:r>
            <a:r>
              <a:rPr lang="it-IT" sz="2400" dirty="0" smtClean="0"/>
              <a:t> </a:t>
            </a:r>
            <a:r>
              <a:rPr lang="it-IT" sz="2400" dirty="0" err="1" smtClean="0"/>
              <a:t>comprados</a:t>
            </a:r>
            <a:r>
              <a:rPr lang="it-IT" sz="2400" dirty="0" smtClean="0"/>
              <a:t> no se usa, automáticamente se </a:t>
            </a:r>
            <a:r>
              <a:rPr lang="it-IT" sz="2400" dirty="0" err="1" smtClean="0"/>
              <a:t>cancelan</a:t>
            </a:r>
            <a:r>
              <a:rPr lang="it-IT" sz="2400" dirty="0" smtClean="0"/>
              <a:t> </a:t>
            </a:r>
            <a:r>
              <a:rPr lang="it-IT" sz="2400" dirty="0" err="1" smtClean="0"/>
              <a:t>los</a:t>
            </a:r>
            <a:r>
              <a:rPr lang="it-IT" sz="2400" dirty="0" smtClean="0"/>
              <a:t> </a:t>
            </a:r>
            <a:r>
              <a:rPr lang="it-IT" sz="2400" dirty="0" err="1" smtClean="0"/>
              <a:t>trayectos</a:t>
            </a:r>
            <a:r>
              <a:rPr lang="it-IT" sz="2400" dirty="0" smtClean="0"/>
              <a:t> </a:t>
            </a:r>
            <a:r>
              <a:rPr lang="it-IT" sz="2400" dirty="0" err="1" smtClean="0"/>
              <a:t>restantes</a:t>
            </a:r>
            <a:r>
              <a:rPr lang="it-IT" sz="2400" dirty="0" smtClean="0"/>
              <a:t> </a:t>
            </a:r>
            <a:r>
              <a:rPr lang="it-IT" sz="2400" dirty="0" err="1" smtClean="0"/>
              <a:t>comprendidos</a:t>
            </a:r>
            <a:r>
              <a:rPr lang="it-IT" sz="2400" dirty="0" smtClean="0"/>
              <a:t> en </a:t>
            </a:r>
            <a:r>
              <a:rPr lang="it-IT" sz="2400" dirty="0" err="1" smtClean="0"/>
              <a:t>el</a:t>
            </a:r>
            <a:r>
              <a:rPr lang="it-IT" sz="2400" dirty="0" smtClean="0"/>
              <a:t> </a:t>
            </a:r>
            <a:r>
              <a:rPr lang="it-IT" sz="2400" dirty="0" err="1" smtClean="0"/>
              <a:t>mismo</a:t>
            </a:r>
            <a:r>
              <a:rPr lang="it-IT" sz="2400" dirty="0" smtClean="0"/>
              <a:t> </a:t>
            </a:r>
            <a:r>
              <a:rPr lang="it-IT" sz="2400" dirty="0" err="1" smtClean="0"/>
              <a:t>billete</a:t>
            </a:r>
            <a:r>
              <a:rPr lang="it-IT" sz="2000" dirty="0" smtClean="0"/>
              <a:t>. </a:t>
            </a:r>
            <a:endParaRPr lang="it-IT" sz="2000" dirty="0"/>
          </a:p>
        </p:txBody>
      </p:sp>
      <p:pic>
        <p:nvPicPr>
          <p:cNvPr id="23554" name="Picture 2"/>
          <p:cNvPicPr>
            <a:picLocks noGrp="1" noChangeAspect="1" noChangeArrowheads="1"/>
          </p:cNvPicPr>
          <p:nvPr>
            <p:ph sz="quarter" idx="2"/>
          </p:nvPr>
        </p:nvPicPr>
        <p:blipFill>
          <a:blip r:embed="rId2" cstate="print"/>
          <a:stretch>
            <a:fillRect/>
          </a:stretch>
        </p:blipFill>
        <p:spPr bwMode="auto">
          <a:xfrm>
            <a:off x="1907704" y="4221088"/>
            <a:ext cx="723810" cy="1361905"/>
          </a:xfrm>
          <a:prstGeom prst="rect">
            <a:avLst/>
          </a:prstGeom>
          <a:noFill/>
          <a:ln w="9525">
            <a:noFill/>
            <a:miter lim="800000"/>
            <a:headEnd/>
            <a:tailEnd/>
          </a:ln>
        </p:spPr>
      </p:pic>
      <p:pic>
        <p:nvPicPr>
          <p:cNvPr id="23555" name="Picture 3"/>
          <p:cNvPicPr>
            <a:picLocks noGrp="1" noChangeAspect="1" noChangeArrowheads="1"/>
          </p:cNvPicPr>
          <p:nvPr>
            <p:ph sz="quarter" idx="4"/>
          </p:nvPr>
        </p:nvPicPr>
        <p:blipFill>
          <a:blip r:embed="rId3" cstate="print"/>
          <a:stretch>
            <a:fillRect/>
          </a:stretch>
        </p:blipFill>
        <p:spPr bwMode="auto">
          <a:xfrm>
            <a:off x="5796136" y="4149080"/>
            <a:ext cx="847619" cy="1276191"/>
          </a:xfrm>
          <a:prstGeom prst="rect">
            <a:avLst/>
          </a:prstGeom>
          <a:noFill/>
          <a:ln w="9525">
            <a:noFill/>
            <a:miter lim="800000"/>
            <a:headEnd/>
            <a:tailEnd/>
          </a:ln>
        </p:spPr>
      </p:pic>
      <p:sp>
        <p:nvSpPr>
          <p:cNvPr id="3" name="Segnaposto testo 2"/>
          <p:cNvSpPr>
            <a:spLocks noGrp="1"/>
          </p:cNvSpPr>
          <p:nvPr>
            <p:ph type="body" sz="quarter" idx="1"/>
          </p:nvPr>
        </p:nvSpPr>
        <p:spPr>
          <a:xfrm>
            <a:off x="467544" y="3356992"/>
            <a:ext cx="4040188" cy="639762"/>
          </a:xfrm>
        </p:spPr>
        <p:txBody>
          <a:bodyPr/>
          <a:lstStyle/>
          <a:p>
            <a:r>
              <a:rPr lang="it-IT" dirty="0" smtClean="0"/>
              <a:t>La agente de </a:t>
            </a:r>
            <a:r>
              <a:rPr lang="it-IT" dirty="0" err="1" smtClean="0"/>
              <a:t>viajes</a:t>
            </a:r>
            <a:endParaRPr lang="it-IT" dirty="0"/>
          </a:p>
        </p:txBody>
      </p:sp>
      <p:sp>
        <p:nvSpPr>
          <p:cNvPr id="5" name="Segnaposto testo 4"/>
          <p:cNvSpPr>
            <a:spLocks noGrp="1"/>
          </p:cNvSpPr>
          <p:nvPr>
            <p:ph type="body" sz="quarter" idx="3"/>
          </p:nvPr>
        </p:nvSpPr>
        <p:spPr>
          <a:xfrm>
            <a:off x="4644008" y="3356992"/>
            <a:ext cx="4041775" cy="639762"/>
          </a:xfrm>
        </p:spPr>
        <p:txBody>
          <a:bodyPr/>
          <a:lstStyle/>
          <a:p>
            <a:r>
              <a:rPr lang="it-IT" dirty="0" smtClean="0"/>
              <a:t>La </a:t>
            </a:r>
            <a:r>
              <a:rPr lang="it-IT" dirty="0" err="1" smtClean="0"/>
              <a:t>clienta</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457200" y="274638"/>
            <a:ext cx="8229600" cy="2794322"/>
          </a:xfrm>
        </p:spPr>
        <p:txBody>
          <a:bodyPr>
            <a:normAutofit fontScale="90000"/>
          </a:bodyPr>
          <a:lstStyle/>
          <a:p>
            <a:pPr>
              <a:lnSpc>
                <a:spcPct val="90000"/>
              </a:lnSpc>
            </a:pPr>
            <a:r>
              <a:rPr lang="it-IT" sz="2400" b="1" dirty="0" err="1" smtClean="0"/>
              <a:t>¿Se</a:t>
            </a:r>
            <a:r>
              <a:rPr lang="it-IT" sz="2400" b="1" dirty="0" smtClean="0"/>
              <a:t> </a:t>
            </a:r>
            <a:r>
              <a:rPr lang="it-IT" sz="2400" b="1" dirty="0" err="1" smtClean="0"/>
              <a:t>puede</a:t>
            </a:r>
            <a:r>
              <a:rPr lang="it-IT" sz="2400" b="1" dirty="0" smtClean="0"/>
              <a:t> cambiar </a:t>
            </a:r>
            <a:r>
              <a:rPr lang="it-IT" sz="2400" b="1" dirty="0" err="1" smtClean="0"/>
              <a:t>el</a:t>
            </a:r>
            <a:r>
              <a:rPr lang="it-IT" sz="2400" b="1" dirty="0" smtClean="0"/>
              <a:t> </a:t>
            </a:r>
            <a:r>
              <a:rPr lang="it-IT" sz="2400" b="1" dirty="0" err="1" smtClean="0"/>
              <a:t>nombre</a:t>
            </a:r>
            <a:r>
              <a:rPr lang="it-IT" sz="2400" b="1" dirty="0" smtClean="0"/>
              <a:t> en </a:t>
            </a:r>
            <a:r>
              <a:rPr lang="it-IT" sz="2400" b="1" dirty="0" err="1" smtClean="0"/>
              <a:t>los</a:t>
            </a:r>
            <a:r>
              <a:rPr lang="it-IT" sz="2400" b="1" dirty="0" smtClean="0"/>
              <a:t> </a:t>
            </a:r>
            <a:r>
              <a:rPr lang="it-IT" sz="2400" b="1" dirty="0" err="1" smtClean="0"/>
              <a:t>billetes</a:t>
            </a:r>
            <a:r>
              <a:rPr lang="it-IT" sz="2400" b="1" dirty="0" smtClean="0"/>
              <a:t>?</a:t>
            </a:r>
            <a:br>
              <a:rPr lang="it-IT" sz="2400" b="1" dirty="0" smtClean="0"/>
            </a:br>
            <a:r>
              <a:rPr lang="it-IT" sz="2400" dirty="0" smtClean="0"/>
              <a:t>Los </a:t>
            </a:r>
            <a:r>
              <a:rPr lang="it-IT" sz="2400" dirty="0" err="1" smtClean="0"/>
              <a:t>cambios</a:t>
            </a:r>
            <a:r>
              <a:rPr lang="it-IT" sz="2400" dirty="0" smtClean="0"/>
              <a:t> de </a:t>
            </a:r>
            <a:r>
              <a:rPr lang="it-IT" sz="2400" dirty="0" err="1" smtClean="0"/>
              <a:t>nombres</a:t>
            </a:r>
            <a:r>
              <a:rPr lang="it-IT" sz="2400" dirty="0" smtClean="0"/>
              <a:t> en </a:t>
            </a:r>
            <a:r>
              <a:rPr lang="it-IT" sz="2400" dirty="0" err="1" smtClean="0"/>
              <a:t>las</a:t>
            </a:r>
            <a:r>
              <a:rPr lang="it-IT" sz="2400" dirty="0" smtClean="0"/>
              <a:t> </a:t>
            </a:r>
            <a:r>
              <a:rPr lang="it-IT" sz="2400" dirty="0" err="1" smtClean="0"/>
              <a:t>reservas</a:t>
            </a:r>
            <a:r>
              <a:rPr lang="it-IT" sz="2400" dirty="0" smtClean="0"/>
              <a:t> de </a:t>
            </a:r>
            <a:r>
              <a:rPr lang="it-IT" sz="2400" dirty="0" err="1" smtClean="0"/>
              <a:t>plazas</a:t>
            </a:r>
            <a:r>
              <a:rPr lang="it-IT" sz="2400" dirty="0" smtClean="0"/>
              <a:t> y/o </a:t>
            </a:r>
            <a:r>
              <a:rPr lang="it-IT" sz="2400" dirty="0" err="1" smtClean="0"/>
              <a:t>billetes</a:t>
            </a:r>
            <a:r>
              <a:rPr lang="it-IT" sz="2400" dirty="0" smtClean="0"/>
              <a:t> </a:t>
            </a:r>
            <a:r>
              <a:rPr lang="it-IT" sz="2400" b="1" dirty="0" smtClean="0"/>
              <a:t>NO</a:t>
            </a:r>
            <a:r>
              <a:rPr lang="it-IT" sz="2400" dirty="0" smtClean="0"/>
              <a:t> </a:t>
            </a:r>
            <a:r>
              <a:rPr lang="it-IT" sz="2400" dirty="0" err="1" smtClean="0"/>
              <a:t>están</a:t>
            </a:r>
            <a:r>
              <a:rPr lang="it-IT" sz="2400" dirty="0" smtClean="0"/>
              <a:t> </a:t>
            </a:r>
            <a:r>
              <a:rPr lang="it-IT" sz="2400" dirty="0" err="1" smtClean="0"/>
              <a:t>permitidos</a:t>
            </a:r>
            <a:r>
              <a:rPr lang="it-IT" sz="2400" dirty="0" smtClean="0"/>
              <a:t>. Por </a:t>
            </a:r>
            <a:r>
              <a:rPr lang="it-IT" sz="2400" dirty="0" err="1" smtClean="0"/>
              <a:t>este</a:t>
            </a:r>
            <a:r>
              <a:rPr lang="it-IT" sz="2400" dirty="0" smtClean="0"/>
              <a:t> motivo le </a:t>
            </a:r>
            <a:r>
              <a:rPr lang="it-IT" sz="2400" dirty="0" err="1" smtClean="0"/>
              <a:t>pedimos</a:t>
            </a:r>
            <a:r>
              <a:rPr lang="it-IT" sz="2400" dirty="0" smtClean="0"/>
              <a:t> </a:t>
            </a:r>
            <a:r>
              <a:rPr lang="it-IT" sz="2400" dirty="0" err="1" smtClean="0"/>
              <a:t>especial</a:t>
            </a:r>
            <a:r>
              <a:rPr lang="it-IT" sz="2400" dirty="0" smtClean="0"/>
              <a:t> </a:t>
            </a:r>
            <a:r>
              <a:rPr lang="it-IT" sz="2400" dirty="0" err="1" smtClean="0"/>
              <a:t>atención</a:t>
            </a:r>
            <a:r>
              <a:rPr lang="it-IT" sz="2400" dirty="0" smtClean="0"/>
              <a:t> al </a:t>
            </a:r>
            <a:r>
              <a:rPr lang="it-IT" sz="2400" dirty="0" err="1" smtClean="0"/>
              <a:t>escribir</a:t>
            </a:r>
            <a:r>
              <a:rPr lang="it-IT" sz="2400" dirty="0" smtClean="0"/>
              <a:t> </a:t>
            </a:r>
            <a:r>
              <a:rPr lang="it-IT" sz="2400" dirty="0" err="1" smtClean="0"/>
              <a:t>los</a:t>
            </a:r>
            <a:r>
              <a:rPr lang="it-IT" sz="2400" dirty="0" smtClean="0"/>
              <a:t> </a:t>
            </a:r>
            <a:r>
              <a:rPr lang="it-IT" sz="2400" dirty="0" err="1" smtClean="0"/>
              <a:t>nombres</a:t>
            </a:r>
            <a:r>
              <a:rPr lang="it-IT" sz="2400" dirty="0" smtClean="0"/>
              <a:t> y </a:t>
            </a:r>
            <a:r>
              <a:rPr lang="it-IT" sz="2400" dirty="0" err="1" smtClean="0"/>
              <a:t>apellidos</a:t>
            </a:r>
            <a:r>
              <a:rPr lang="it-IT" sz="2400" dirty="0" smtClean="0"/>
              <a:t> de </a:t>
            </a:r>
            <a:r>
              <a:rPr lang="it-IT" sz="2400" dirty="0" err="1" smtClean="0"/>
              <a:t>los</a:t>
            </a:r>
            <a:r>
              <a:rPr lang="it-IT" sz="2400" dirty="0" smtClean="0"/>
              <a:t> </a:t>
            </a:r>
            <a:r>
              <a:rPr lang="it-IT" sz="2400" dirty="0" err="1" smtClean="0"/>
              <a:t>pasajeros</a:t>
            </a:r>
            <a:r>
              <a:rPr lang="it-IT" sz="2400" dirty="0" smtClean="0"/>
              <a:t> </a:t>
            </a:r>
            <a:r>
              <a:rPr lang="it-IT" sz="2400" dirty="0" err="1" smtClean="0"/>
              <a:t>que</a:t>
            </a:r>
            <a:r>
              <a:rPr lang="it-IT" sz="2400" dirty="0" smtClean="0"/>
              <a:t> </a:t>
            </a:r>
            <a:r>
              <a:rPr lang="it-IT" sz="2400" dirty="0" err="1" smtClean="0"/>
              <a:t>deberán</a:t>
            </a:r>
            <a:r>
              <a:rPr lang="it-IT" sz="2400" dirty="0" smtClean="0"/>
              <a:t> </a:t>
            </a:r>
            <a:r>
              <a:rPr lang="it-IT" sz="2400" dirty="0" err="1" smtClean="0"/>
              <a:t>coincidir</a:t>
            </a:r>
            <a:r>
              <a:rPr lang="it-IT" sz="2400" dirty="0" smtClean="0"/>
              <a:t> con la </a:t>
            </a:r>
            <a:r>
              <a:rPr lang="it-IT" sz="2400" dirty="0" err="1" smtClean="0"/>
              <a:t>documentación</a:t>
            </a:r>
            <a:r>
              <a:rPr lang="it-IT" sz="2400" dirty="0" smtClean="0"/>
              <a:t> </a:t>
            </a:r>
            <a:r>
              <a:rPr lang="it-IT" sz="2400" dirty="0" err="1" smtClean="0"/>
              <a:t>que</a:t>
            </a:r>
            <a:r>
              <a:rPr lang="it-IT" sz="2400" dirty="0" smtClean="0"/>
              <a:t> </a:t>
            </a:r>
            <a:r>
              <a:rPr lang="it-IT" sz="2400" dirty="0" err="1" smtClean="0"/>
              <a:t>presenten</a:t>
            </a:r>
            <a:r>
              <a:rPr lang="it-IT" sz="2400" dirty="0" smtClean="0"/>
              <a:t> en </a:t>
            </a:r>
            <a:r>
              <a:rPr lang="it-IT" sz="2400" dirty="0" err="1" smtClean="0"/>
              <a:t>el</a:t>
            </a:r>
            <a:r>
              <a:rPr lang="it-IT" sz="2400" dirty="0" smtClean="0"/>
              <a:t> </a:t>
            </a:r>
            <a:r>
              <a:rPr lang="it-IT" sz="2400" dirty="0" err="1" smtClean="0"/>
              <a:t>aeropuerto</a:t>
            </a:r>
            <a:r>
              <a:rPr lang="it-IT" sz="2400" dirty="0" smtClean="0"/>
              <a:t> </a:t>
            </a:r>
            <a:r>
              <a:rPr lang="it-IT" sz="2400" dirty="0" err="1" smtClean="0"/>
              <a:t>el</a:t>
            </a:r>
            <a:r>
              <a:rPr lang="it-IT" sz="2400" dirty="0" smtClean="0"/>
              <a:t> </a:t>
            </a:r>
            <a:r>
              <a:rPr lang="it-IT" sz="2400" dirty="0" err="1" smtClean="0"/>
              <a:t>día</a:t>
            </a:r>
            <a:r>
              <a:rPr lang="it-IT" sz="2400" dirty="0" smtClean="0"/>
              <a:t> del </a:t>
            </a:r>
            <a:r>
              <a:rPr lang="it-IT" sz="2400" dirty="0" err="1" smtClean="0"/>
              <a:t>vuelo</a:t>
            </a:r>
            <a:r>
              <a:rPr lang="it-IT" sz="2400" dirty="0" smtClean="0"/>
              <a:t>. Si </a:t>
            </a:r>
            <a:r>
              <a:rPr lang="it-IT" sz="2400" dirty="0" err="1" smtClean="0"/>
              <a:t>los</a:t>
            </a:r>
            <a:r>
              <a:rPr lang="it-IT" sz="2400" dirty="0" smtClean="0"/>
              <a:t> </a:t>
            </a:r>
            <a:r>
              <a:rPr lang="it-IT" sz="2400" dirty="0" err="1" smtClean="0"/>
              <a:t>datos</a:t>
            </a:r>
            <a:r>
              <a:rPr lang="it-IT" sz="2400" dirty="0" smtClean="0"/>
              <a:t> del </a:t>
            </a:r>
            <a:r>
              <a:rPr lang="it-IT" sz="2400" dirty="0" err="1" smtClean="0"/>
              <a:t>billete</a:t>
            </a:r>
            <a:r>
              <a:rPr lang="it-IT" sz="2400" dirty="0" smtClean="0"/>
              <a:t>, no </a:t>
            </a:r>
            <a:r>
              <a:rPr lang="it-IT" sz="2400" dirty="0" err="1" smtClean="0"/>
              <a:t>coinciden</a:t>
            </a:r>
            <a:r>
              <a:rPr lang="it-IT" sz="2400" dirty="0" smtClean="0"/>
              <a:t> con la </a:t>
            </a:r>
            <a:r>
              <a:rPr lang="it-IT" sz="2400" dirty="0" err="1" smtClean="0"/>
              <a:t>documentación</a:t>
            </a:r>
            <a:r>
              <a:rPr lang="it-IT" sz="2400" dirty="0" smtClean="0"/>
              <a:t> </a:t>
            </a:r>
            <a:r>
              <a:rPr lang="it-IT" sz="2400" dirty="0" err="1" smtClean="0"/>
              <a:t>presentada</a:t>
            </a:r>
            <a:r>
              <a:rPr lang="it-IT" sz="2400" dirty="0" smtClean="0"/>
              <a:t>, se </a:t>
            </a:r>
            <a:r>
              <a:rPr lang="it-IT" sz="2400" dirty="0" err="1" smtClean="0"/>
              <a:t>podrá</a:t>
            </a:r>
            <a:r>
              <a:rPr lang="it-IT" sz="2400" dirty="0" smtClean="0"/>
              <a:t> denegar </a:t>
            </a:r>
            <a:r>
              <a:rPr lang="it-IT" sz="2400" dirty="0" err="1" smtClean="0"/>
              <a:t>el</a:t>
            </a:r>
            <a:r>
              <a:rPr lang="it-IT" sz="2400" dirty="0" smtClean="0"/>
              <a:t> </a:t>
            </a:r>
            <a:r>
              <a:rPr lang="it-IT" sz="2400" dirty="0" err="1" smtClean="0"/>
              <a:t>derecho</a:t>
            </a:r>
            <a:r>
              <a:rPr lang="it-IT" sz="2400" dirty="0" smtClean="0"/>
              <a:t> a </a:t>
            </a:r>
            <a:r>
              <a:rPr lang="it-IT" sz="2400" dirty="0" err="1" smtClean="0"/>
              <a:t>embarque</a:t>
            </a:r>
            <a:r>
              <a:rPr lang="it-IT" sz="2400" dirty="0" smtClean="0"/>
              <a:t>. </a:t>
            </a:r>
            <a:br>
              <a:rPr lang="it-IT" sz="2400" dirty="0" smtClean="0"/>
            </a:br>
            <a:endParaRPr lang="it-IT" sz="2400" dirty="0"/>
          </a:p>
        </p:txBody>
      </p:sp>
      <p:pic>
        <p:nvPicPr>
          <p:cNvPr id="24578" name="Picture 2"/>
          <p:cNvPicPr>
            <a:picLocks noGrp="1" noChangeAspect="1" noChangeArrowheads="1"/>
          </p:cNvPicPr>
          <p:nvPr>
            <p:ph sz="quarter" idx="2"/>
          </p:nvPr>
        </p:nvPicPr>
        <p:blipFill>
          <a:blip r:embed="rId2" cstate="print"/>
          <a:srcRect/>
          <a:stretch>
            <a:fillRect/>
          </a:stretch>
        </p:blipFill>
        <p:spPr bwMode="auto">
          <a:xfrm>
            <a:off x="2051720" y="4725144"/>
            <a:ext cx="819048" cy="1352381"/>
          </a:xfrm>
          <a:prstGeom prst="rect">
            <a:avLst/>
          </a:prstGeom>
          <a:noFill/>
          <a:ln w="9525">
            <a:noFill/>
            <a:miter lim="800000"/>
            <a:headEnd/>
            <a:tailEnd/>
          </a:ln>
        </p:spPr>
      </p:pic>
      <p:pic>
        <p:nvPicPr>
          <p:cNvPr id="24579" name="Picture 3"/>
          <p:cNvPicPr>
            <a:picLocks noGrp="1" noChangeAspect="1" noChangeArrowheads="1"/>
          </p:cNvPicPr>
          <p:nvPr>
            <p:ph sz="quarter" idx="4"/>
          </p:nvPr>
        </p:nvPicPr>
        <p:blipFill>
          <a:blip r:embed="rId3" cstate="print"/>
          <a:stretch>
            <a:fillRect/>
          </a:stretch>
        </p:blipFill>
        <p:spPr bwMode="auto">
          <a:xfrm>
            <a:off x="5580112" y="4581128"/>
            <a:ext cx="1190476" cy="1209524"/>
          </a:xfrm>
          <a:prstGeom prst="rect">
            <a:avLst/>
          </a:prstGeom>
          <a:noFill/>
          <a:ln w="9525">
            <a:noFill/>
            <a:miter lim="800000"/>
            <a:headEnd/>
            <a:tailEnd/>
          </a:ln>
        </p:spPr>
      </p:pic>
      <p:sp>
        <p:nvSpPr>
          <p:cNvPr id="5" name="Segnaposto testo 4"/>
          <p:cNvSpPr>
            <a:spLocks noGrp="1"/>
          </p:cNvSpPr>
          <p:nvPr>
            <p:ph type="body" sz="quarter" idx="1"/>
          </p:nvPr>
        </p:nvSpPr>
        <p:spPr>
          <a:xfrm>
            <a:off x="395536" y="3284984"/>
            <a:ext cx="4040188" cy="639762"/>
          </a:xfrm>
        </p:spPr>
        <p:txBody>
          <a:bodyPr/>
          <a:lstStyle/>
          <a:p>
            <a:r>
              <a:rPr lang="it-IT" dirty="0"/>
              <a:t>L</a:t>
            </a:r>
            <a:r>
              <a:rPr lang="it-IT" dirty="0" smtClean="0"/>
              <a:t>a </a:t>
            </a:r>
            <a:r>
              <a:rPr lang="it-IT" dirty="0" err="1" smtClean="0"/>
              <a:t>aeromoza</a:t>
            </a:r>
            <a:endParaRPr lang="it-IT" dirty="0"/>
          </a:p>
        </p:txBody>
      </p:sp>
      <p:sp>
        <p:nvSpPr>
          <p:cNvPr id="7" name="Segnaposto testo 6"/>
          <p:cNvSpPr>
            <a:spLocks noGrp="1"/>
          </p:cNvSpPr>
          <p:nvPr>
            <p:ph type="body" sz="quarter" idx="3"/>
          </p:nvPr>
        </p:nvSpPr>
        <p:spPr>
          <a:xfrm>
            <a:off x="4644008" y="3284984"/>
            <a:ext cx="4041775" cy="639762"/>
          </a:xfrm>
        </p:spPr>
        <p:txBody>
          <a:bodyPr/>
          <a:lstStyle/>
          <a:p>
            <a:r>
              <a:rPr lang="it-IT" dirty="0" smtClean="0"/>
              <a:t>Los </a:t>
            </a:r>
            <a:r>
              <a:rPr lang="it-IT" dirty="0" err="1" smtClean="0"/>
              <a:t>viajeros</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173</TotalTime>
  <Words>496</Words>
  <Application>Microsoft Office PowerPoint</Application>
  <PresentationFormat>Presentazione su schermo (4:3)</PresentationFormat>
  <Paragraphs>170</Paragraphs>
  <Slides>11</Slides>
  <Notes>0</Notes>
  <HiddenSlides>0</HiddenSlides>
  <MMClips>0</MMClips>
  <ScaleCrop>false</ScaleCrop>
  <HeadingPairs>
    <vt:vector size="6" baseType="variant">
      <vt:variant>
        <vt:lpstr>Caratteri utilizzati</vt:lpstr>
      </vt:variant>
      <vt:variant>
        <vt:i4>1</vt:i4>
      </vt:variant>
      <vt:variant>
        <vt:lpstr>Tema</vt:lpstr>
      </vt:variant>
      <vt:variant>
        <vt:i4>1</vt:i4>
      </vt:variant>
      <vt:variant>
        <vt:lpstr>Titoli diapositive</vt:lpstr>
      </vt:variant>
      <vt:variant>
        <vt:i4>11</vt:i4>
      </vt:variant>
    </vt:vector>
  </HeadingPairs>
  <TitlesOfParts>
    <vt:vector size="13" baseType="lpstr">
      <vt:lpstr>Arial</vt:lpstr>
      <vt:lpstr>Loggia</vt:lpstr>
      <vt:lpstr>Consejos para viajar en avión</vt:lpstr>
      <vt:lpstr>2) Campos lexicales</vt:lpstr>
      <vt:lpstr>3) Tabla verbos</vt:lpstr>
      <vt:lpstr>Diapositiva 4</vt:lpstr>
      <vt:lpstr>        4) Conjugación del Modo imperativo afirmativo  </vt:lpstr>
      <vt:lpstr>Verbos irregulares (II persona singular)</vt:lpstr>
      <vt:lpstr>Conjuga en imperativo el verbo entre paréntesis, usando tú y Ud.</vt:lpstr>
      <vt:lpstr>Diapositiva 8</vt:lpstr>
      <vt:lpstr>7) Forma 3 mini-diálogos con las preguntas frecuentes de Iberia.es  - ¿Qué artículos son considerados peligrosos? - Por razones de seguridad, hay ciertos artículos que no pueden ser transportados como equipaje de mano, e incluso algunos tampoco pueden ser facturados como equipaje en bodega.</vt:lpstr>
      <vt:lpstr>- En una reserva de ida y vuelta, ¿si no utilizo la ida puedo usar la vuelta? - SI alguno de los trayectos comprados no se usa, automáticamente se cancelan los trayectos restantes comprendidos en el mismo billete. </vt:lpstr>
      <vt:lpstr>¿Se puede cambiar el nombre en los billetes? Los cambios de nombres en las reservas de plazas y/o billetes NO están permitidos. Por este motivo le pedimos especial atención al escribir los nombres y apellidos de los pasajeros que deberán coincidir con la documentación que presenten en el aeropuerto el día del vuelo. Si los datos del billete, no coinciden con la documentación presentada, se podrá denegar el derecho a embarque.  </vt:lpstr>
    </vt:vector>
  </TitlesOfParts>
  <Company>Università degli Studi di Macerata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Consejos para viajar en avión</dc:title>
  <dc:creator>Amanda</dc:creator>
  <cp:lastModifiedBy>Amanda</cp:lastModifiedBy>
  <cp:revision>16</cp:revision>
  <dcterms:created xsi:type="dcterms:W3CDTF">2012-03-09T13:22:50Z</dcterms:created>
  <dcterms:modified xsi:type="dcterms:W3CDTF">2012-03-14T17:11:36Z</dcterms:modified>
</cp:coreProperties>
</file>