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12/04/2011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2400" b="1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Università degli Studi di Macerata</a:t>
            </a: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/>
            </a:r>
            <a:b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</a:br>
            <a:r>
              <a:rPr lang="it-IT" sz="2400" cap="all" dirty="0" smtClean="0">
                <a:latin typeface="Arial" pitchFamily="34" charset="0"/>
                <a:ea typeface="Batang" pitchFamily="18" charset="-127"/>
                <a:cs typeface="Arial" pitchFamily="34" charset="0"/>
              </a:rPr>
              <a:t>Facoltà di Scienze della formazione</a:t>
            </a:r>
            <a:endParaRPr lang="it-IT" sz="2400" dirty="0"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PEDAGOGIA DELLA DEVIANZA E DELLA MARGINALITA’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II 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Dott.ssa   Angela Fiorillo</a:t>
            </a:r>
            <a:endParaRPr lang="it-IT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5" y="1000125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Atteggiamenti negativi dell’adulto: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Tendenza a patologizzare i comportamenti degli adolescenti</a:t>
            </a: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Tendenza a assumere comportamenti collusivi</a:t>
            </a: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Tendenza a minimizzare la problematicità delle condotte devianti</a:t>
            </a: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Incapacità di ascolto e di osservazione dei bisogni degli adolescenti</a:t>
            </a: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Difficoltà a mettersi in gioco nella relazione educativa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DIMENSIONI </a:t>
            </a:r>
            <a:r>
              <a:rPr lang="it-IT" sz="2400" dirty="0" smtClean="0">
                <a:solidFill>
                  <a:srgbClr val="002060"/>
                </a:solidFill>
              </a:rPr>
              <a:t>DI</a:t>
            </a:r>
            <a:r>
              <a:rPr lang="it-IT" sz="2400" dirty="0" smtClean="0">
                <a:solidFill>
                  <a:srgbClr val="002060"/>
                </a:solidFill>
              </a:rPr>
              <a:t> INTERVENTO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Corporeità (sul piano biologico e psicologico, confine e limite, campo di esperienza)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Pensiero (astrazione, pensiero privato, razionalità, creatività)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Spazio (spazio di confronto con gli adulti, spazio da rispettare, spazio educativo, senso del limite)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>
                <a:solidFill>
                  <a:schemeClr val="tx1"/>
                </a:solidFill>
              </a:rPr>
              <a:t>Tempo (tempo dell’attesa, tempo dell’incertezza)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Lavorare sulla comunicazione e sui bisogni comunicativi degli adolescenti</a:t>
            </a:r>
          </a:p>
          <a:p>
            <a:pPr>
              <a:buNone/>
            </a:pPr>
            <a:r>
              <a:rPr lang="it-IT" sz="2400" dirty="0" smtClean="0"/>
              <a:t>Valenza pedagogica nella:</a:t>
            </a:r>
          </a:p>
          <a:p>
            <a:pPr>
              <a:buFontTx/>
              <a:buChar char="-"/>
            </a:pPr>
            <a:r>
              <a:rPr lang="it-IT" sz="2400" dirty="0" smtClean="0"/>
              <a:t>D</a:t>
            </a:r>
            <a:r>
              <a:rPr lang="it-IT" sz="2400" dirty="0" smtClean="0"/>
              <a:t>imensione </a:t>
            </a:r>
            <a:r>
              <a:rPr lang="it-IT" sz="2400" dirty="0" smtClean="0"/>
              <a:t>espressiva</a:t>
            </a:r>
          </a:p>
          <a:p>
            <a:pPr>
              <a:buFontTx/>
              <a:buChar char="-"/>
            </a:pPr>
            <a:r>
              <a:rPr lang="it-IT" sz="2400" dirty="0" smtClean="0"/>
              <a:t>Dimensione spaziale</a:t>
            </a:r>
          </a:p>
          <a:p>
            <a:pPr>
              <a:buFontTx/>
              <a:buChar char="-"/>
            </a:pPr>
            <a:r>
              <a:rPr lang="it-IT" sz="2400" dirty="0" smtClean="0"/>
              <a:t>Dimensione di accessibilità e fruizione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Progetti:</a:t>
            </a:r>
          </a:p>
          <a:p>
            <a:pPr>
              <a:buNone/>
            </a:pPr>
            <a:r>
              <a:rPr lang="it-IT" sz="2400" dirty="0" smtClean="0"/>
              <a:t>- Ragazzi autonomi e progettuali  (espressività attraverso </a:t>
            </a:r>
            <a:r>
              <a:rPr lang="it-IT" sz="2400" dirty="0" smtClean="0"/>
              <a:t>hip</a:t>
            </a:r>
            <a:r>
              <a:rPr lang="it-IT" sz="2400" dirty="0" smtClean="0"/>
              <a:t> hop, musica, arte, </a:t>
            </a:r>
            <a:r>
              <a:rPr lang="it-IT" sz="2400" dirty="0" smtClean="0"/>
              <a:t>writers</a:t>
            </a:r>
            <a:r>
              <a:rPr lang="it-IT" sz="2400" dirty="0" smtClean="0"/>
              <a:t> …)</a:t>
            </a:r>
          </a:p>
          <a:p>
            <a:pPr>
              <a:buNone/>
            </a:pPr>
            <a:r>
              <a:rPr lang="it-IT" sz="2400" dirty="0" smtClean="0"/>
              <a:t>Per ricercare uno spazio comunicativo e identità sociale.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- Gioco di ruolo (piano ludico-finzione e sul piano soggettivo-esistenziale per assumere decisioni, responsabilità, intenzionalità, principio di realtà …)</a:t>
            </a: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199</Words>
  <PresentationFormat>Presentazione su schermo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Università degli Studi di Macerata Facoltà di Scienze della formazione</vt:lpstr>
      <vt:lpstr>TRATTAMENTI EDUCATIVI</vt:lpstr>
      <vt:lpstr>TRATTAMENTI EDUCATIVI</vt:lpstr>
      <vt:lpstr>TRATTAMENTI EDUCATIVI</vt:lpstr>
      <vt:lpstr>TRATTAMENTI EDUCATIVI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Università degli Studi di Macerata Facoltà di Scienze della formazione</dc:title>
  <dc:creator>Angela</dc:creator>
  <cp:lastModifiedBy>Angela</cp:lastModifiedBy>
  <cp:revision>5</cp:revision>
  <dcterms:created xsi:type="dcterms:W3CDTF">2011-04-11T19:41:43Z</dcterms:created>
  <dcterms:modified xsi:type="dcterms:W3CDTF">2011-04-12T08:50:38Z</dcterms:modified>
</cp:coreProperties>
</file>