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23/02/2011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23/02/2011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23/02/2011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23/02/2011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23/02/2011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23/02/2011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23/02/2011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23/02/2011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23/02/2011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23/02/2011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23/02/2011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23/02/2011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operazioneallosviluppo.esteri.it/" TargetMode="External"/><Relationship Id="rId2" Type="http://schemas.openxmlformats.org/officeDocument/2006/relationships/hyperlink" Target="http://www.istruzione.it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struzione.i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struzione.i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785813"/>
            <a:ext cx="7772400" cy="281463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cap="all" dirty="0"/>
              <a:t/>
            </a:r>
            <a:br>
              <a:rPr lang="it-IT" cap="all" dirty="0"/>
            </a:br>
            <a:r>
              <a:rPr lang="it-IT" sz="3100" b="1" cap="all" dirty="0"/>
              <a:t>Università degli Studi di Macerata</a:t>
            </a:r>
            <a:r>
              <a:rPr lang="it-IT" sz="3100" cap="all" dirty="0"/>
              <a:t/>
            </a:r>
            <a:br>
              <a:rPr lang="it-IT" sz="3100" cap="all" dirty="0"/>
            </a:br>
            <a:r>
              <a:rPr lang="it-IT" sz="3100" cap="all" dirty="0"/>
              <a:t>Facoltà di Scienze della formazione</a:t>
            </a:r>
            <a:r>
              <a:rPr lang="it-IT" cap="all" dirty="0"/>
              <a:t/>
            </a:r>
            <a:br>
              <a:rPr lang="it-IT" cap="all" dirty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85813" y="3886200"/>
            <a:ext cx="7643812" cy="211455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>
                <a:solidFill>
                  <a:srgbClr val="FF0000"/>
                </a:solidFill>
              </a:rPr>
              <a:t>SCIENZE PEDAGOGICHE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>
                <a:solidFill>
                  <a:srgbClr val="FF0000"/>
                </a:solidFill>
              </a:rPr>
              <a:t>PEDAGOGIA DELLA </a:t>
            </a:r>
            <a:r>
              <a:rPr lang="it-IT" sz="2800" b="1" dirty="0" smtClean="0">
                <a:solidFill>
                  <a:srgbClr val="FF0000"/>
                </a:solidFill>
              </a:rPr>
              <a:t>DISABILITA’ - MODULO </a:t>
            </a:r>
            <a:r>
              <a:rPr lang="it-IT" sz="2800" b="1" dirty="0">
                <a:solidFill>
                  <a:srgbClr val="FF0000"/>
                </a:solidFill>
              </a:rPr>
              <a:t>A  </a:t>
            </a:r>
            <a:endParaRPr lang="it-IT" sz="2800" b="1" dirty="0" smtClean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 II  SEMESTRE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Dott.ssa   Angela Fiorillo</a:t>
            </a:r>
            <a:endParaRPr lang="it-IT" sz="2800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143375" y="1000125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LINEE GUIDA 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400" dirty="0" smtClean="0">
                <a:solidFill>
                  <a:srgbClr val="002060"/>
                </a:solidFill>
              </a:rPr>
              <a:t>Linee guida per l’integrazione scolastica degli alunni con disabilità  (2009).</a:t>
            </a:r>
          </a:p>
          <a:p>
            <a:pPr>
              <a:buNone/>
            </a:pPr>
            <a:r>
              <a:rPr lang="it-IT" sz="2400" dirty="0" smtClean="0"/>
              <a:t>  In evidenza: la dimensione inclusiva della scuola</a:t>
            </a:r>
            <a:r>
              <a:rPr lang="it-IT" sz="2400" dirty="0" smtClean="0"/>
              <a:t>. ( Dal sito </a:t>
            </a:r>
            <a:r>
              <a:rPr lang="it-IT" sz="2400" dirty="0" smtClean="0">
                <a:hlinkClick r:id="rId2"/>
              </a:rPr>
              <a:t>www.istruzione.it</a:t>
            </a:r>
            <a:r>
              <a:rPr lang="it-IT" sz="2400" dirty="0" smtClean="0"/>
              <a:t> tematica disabilità)</a:t>
            </a:r>
            <a:endParaRPr lang="it-IT" sz="2400" dirty="0" smtClean="0"/>
          </a:p>
          <a:p>
            <a:pPr>
              <a:buNone/>
            </a:pPr>
            <a:endParaRPr lang="it-IT" sz="2400" dirty="0" smtClean="0"/>
          </a:p>
          <a:p>
            <a:pPr>
              <a:buFont typeface="Wingdings" pitchFamily="2" charset="2"/>
              <a:buChar char="Ø"/>
            </a:pPr>
            <a:r>
              <a:rPr lang="it-IT" sz="2400" dirty="0" smtClean="0">
                <a:solidFill>
                  <a:srgbClr val="002060"/>
                </a:solidFill>
              </a:rPr>
              <a:t>Linee guida per l’introduzione della tematica della disabilità nell’ambito delle politiche e delle attività della Cooperazione italiana (2010</a:t>
            </a:r>
            <a:r>
              <a:rPr lang="it-IT" sz="2400" dirty="0" smtClean="0">
                <a:solidFill>
                  <a:srgbClr val="002060"/>
                </a:solidFill>
              </a:rPr>
              <a:t>). </a:t>
            </a:r>
            <a:r>
              <a:rPr lang="it-IT" sz="2400" dirty="0" smtClean="0"/>
              <a:t>. ( Dal </a:t>
            </a:r>
            <a:r>
              <a:rPr lang="it-IT" sz="2400" smtClean="0"/>
              <a:t>sito </a:t>
            </a:r>
            <a:r>
              <a:rPr lang="it-IT" sz="2400" smtClean="0">
                <a:hlinkClick r:id="rId3"/>
              </a:rPr>
              <a:t>www.cooperazioneallosviluppo.esteri.it</a:t>
            </a:r>
            <a:r>
              <a:rPr lang="it-IT" sz="2400" smtClean="0"/>
              <a:t>)</a:t>
            </a: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/>
              <a:t>In evidenza: progettazione e formulazione di iniziative e progetti in favore delle persone con disabilità.</a:t>
            </a:r>
            <a:endParaRPr lang="it-IT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LEGGI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“Nuove norme in materia di disturbi specifici di apprendimento in ambito scolastico “</a:t>
            </a:r>
          </a:p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(Legge 8 ottobre 2010, n. 170</a:t>
            </a:r>
            <a:r>
              <a:rPr lang="it-IT" sz="2400" dirty="0" smtClean="0">
                <a:solidFill>
                  <a:srgbClr val="002060"/>
                </a:solidFill>
              </a:rPr>
              <a:t>) </a:t>
            </a:r>
            <a:r>
              <a:rPr lang="it-IT" sz="2400" dirty="0" smtClean="0"/>
              <a:t>. ( Dal sito </a:t>
            </a:r>
            <a:r>
              <a:rPr lang="it-IT" sz="2400" dirty="0" smtClean="0">
                <a:hlinkClick r:id="rId2"/>
              </a:rPr>
              <a:t>www.istruzione.it</a:t>
            </a:r>
            <a:r>
              <a:rPr lang="it-IT" sz="2400" dirty="0" smtClean="0"/>
              <a:t> tematica </a:t>
            </a:r>
            <a:r>
              <a:rPr lang="it-IT" sz="2400" dirty="0" smtClean="0"/>
              <a:t>disturbi specifici di apprendimento)</a:t>
            </a: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Elementi fondamentali: la diagnosi/valutazione, le misure compensative e dispensative (vedi Circolare MIUR n. 4099 del 2004) , le avvertenze scolastiche e familiari, la formazione dei docenti.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Limiti e potenzialità: quali?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PROGETTI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Progetto </a:t>
            </a:r>
          </a:p>
          <a:p>
            <a:pPr algn="ctr">
              <a:buNone/>
            </a:pPr>
            <a:r>
              <a:rPr lang="it-IT" sz="2400" b="1" dirty="0" smtClean="0"/>
              <a:t> I  CARE</a:t>
            </a:r>
          </a:p>
          <a:p>
            <a:pPr>
              <a:buNone/>
            </a:pPr>
            <a:r>
              <a:rPr lang="it-IT" sz="2400" dirty="0" smtClean="0"/>
              <a:t>Piano nazionale di formazione e ricerca </a:t>
            </a:r>
            <a:r>
              <a:rPr lang="it-IT" sz="2400" dirty="0" smtClean="0"/>
              <a:t>2007/2009 . ( Dal sito </a:t>
            </a:r>
            <a:r>
              <a:rPr lang="it-IT" sz="2400" dirty="0" smtClean="0">
                <a:hlinkClick r:id="rId2"/>
              </a:rPr>
              <a:t>www.istruzione.it</a:t>
            </a:r>
            <a:r>
              <a:rPr lang="it-IT" sz="2400" dirty="0" smtClean="0"/>
              <a:t> tematica disabilità)</a:t>
            </a:r>
            <a:endParaRPr lang="it-IT" sz="2400" dirty="0" smtClean="0"/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In evidenza: gli obiettivi specifici e i contenuti del piano.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196</Words>
  <PresentationFormat>Presentazione su schermo (4:3)</PresentationFormat>
  <Paragraphs>23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Tema di Office</vt:lpstr>
      <vt:lpstr> Università degli Studi di Macerata Facoltà di Scienze della formazione </vt:lpstr>
      <vt:lpstr>LINEE GUIDA </vt:lpstr>
      <vt:lpstr>LEGGI</vt:lpstr>
      <vt:lpstr>PROGETTI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Università degli Studi di Macerata Facoltà di Scienze della formazione </dc:title>
  <dc:creator>Angela</dc:creator>
  <cp:lastModifiedBy>Angela</cp:lastModifiedBy>
  <cp:revision>4</cp:revision>
  <dcterms:created xsi:type="dcterms:W3CDTF">2011-02-21T08:04:50Z</dcterms:created>
  <dcterms:modified xsi:type="dcterms:W3CDTF">2011-02-23T10:13:57Z</dcterms:modified>
</cp:coreProperties>
</file>