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69" r:id="rId3"/>
    <p:sldId id="275" r:id="rId4"/>
    <p:sldId id="260" r:id="rId5"/>
    <p:sldId id="268" r:id="rId6"/>
    <p:sldId id="276" r:id="rId7"/>
    <p:sldId id="257" r:id="rId8"/>
    <p:sldId id="274" r:id="rId9"/>
    <p:sldId id="272" r:id="rId10"/>
    <p:sldId id="277" r:id="rId11"/>
    <p:sldId id="262" r:id="rId12"/>
    <p:sldId id="263" r:id="rId13"/>
    <p:sldId id="273" r:id="rId14"/>
    <p:sldId id="264" r:id="rId15"/>
    <p:sldId id="258" r:id="rId16"/>
    <p:sldId id="261" r:id="rId17"/>
    <p:sldId id="278" r:id="rId18"/>
    <p:sldId id="279" r:id="rId19"/>
    <p:sldId id="284" r:id="rId20"/>
    <p:sldId id="280" r:id="rId21"/>
    <p:sldId id="281" r:id="rId22"/>
    <p:sldId id="282" r:id="rId23"/>
    <p:sldId id="28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B301B821-A1FF-4177-AEE7-76D212191A09}" styleName="Stile medio 1 - Color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5" d="100"/>
          <a:sy n="55" d="100"/>
        </p:scale>
        <p:origin x="-98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interSettings" Target="printerSettings/printerSettings1.bin"/><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E5FC2C-7DF3-2B4F-AB4F-09F66350DC54}" type="doc">
      <dgm:prSet loTypeId="urn:microsoft.com/office/officeart/2005/8/layout/venn1" loCatId="" qsTypeId="urn:microsoft.com/office/officeart/2005/8/quickstyle/simple4" qsCatId="simple" csTypeId="urn:microsoft.com/office/officeart/2005/8/colors/accent1_2" csCatId="accent1" phldr="1"/>
      <dgm:spPr/>
      <dgm:t>
        <a:bodyPr/>
        <a:lstStyle/>
        <a:p>
          <a:endParaRPr lang="it-IT"/>
        </a:p>
      </dgm:t>
    </dgm:pt>
    <dgm:pt modelId="{9451FAD0-4CA5-D546-A59B-0FB05AA01124}">
      <dgm:prSet phldrT="[Testo]" custT="1"/>
      <dgm:spPr/>
      <dgm:t>
        <a:bodyPr/>
        <a:lstStyle/>
        <a:p>
          <a:r>
            <a:rPr lang="it-IT" sz="2500" b="1" dirty="0" smtClean="0">
              <a:solidFill>
                <a:schemeClr val="bg1"/>
              </a:solidFill>
            </a:rPr>
            <a:t>IDENTITA’</a:t>
          </a:r>
          <a:endParaRPr lang="it-IT" sz="2500" b="1" dirty="0">
            <a:solidFill>
              <a:schemeClr val="bg1"/>
            </a:solidFill>
          </a:endParaRPr>
        </a:p>
      </dgm:t>
    </dgm:pt>
    <dgm:pt modelId="{5AAC06E2-C3EC-0F46-9E6C-37315A3AEB05}" type="parTrans" cxnId="{7674F3C6-DC2E-7141-AA33-63618FB07BC0}">
      <dgm:prSet/>
      <dgm:spPr/>
      <dgm:t>
        <a:bodyPr/>
        <a:lstStyle/>
        <a:p>
          <a:endParaRPr lang="it-IT"/>
        </a:p>
      </dgm:t>
    </dgm:pt>
    <dgm:pt modelId="{4E9AA406-1BA3-8B46-8168-8519570D71C8}" type="sibTrans" cxnId="{7674F3C6-DC2E-7141-AA33-63618FB07BC0}">
      <dgm:prSet/>
      <dgm:spPr/>
      <dgm:t>
        <a:bodyPr/>
        <a:lstStyle/>
        <a:p>
          <a:endParaRPr lang="it-IT"/>
        </a:p>
      </dgm:t>
    </dgm:pt>
    <dgm:pt modelId="{94973FF6-382E-5F4E-B14F-87E5D95A8AC5}">
      <dgm:prSet phldrT="[Testo]" custT="1"/>
      <dgm:spPr/>
      <dgm:t>
        <a:bodyPr/>
        <a:lstStyle/>
        <a:p>
          <a:r>
            <a:rPr lang="it-IT" sz="2500" b="1" dirty="0" smtClean="0">
              <a:solidFill>
                <a:schemeClr val="bg1"/>
              </a:solidFill>
            </a:rPr>
            <a:t>COMPETENZE</a:t>
          </a:r>
          <a:endParaRPr lang="it-IT" sz="2500" b="1" dirty="0">
            <a:solidFill>
              <a:schemeClr val="bg1"/>
            </a:solidFill>
          </a:endParaRPr>
        </a:p>
      </dgm:t>
    </dgm:pt>
    <dgm:pt modelId="{58E778F3-77F0-1846-A5D9-8EC313FABEA6}" type="parTrans" cxnId="{720D9427-6481-1B48-8C53-77BDCAED52B4}">
      <dgm:prSet/>
      <dgm:spPr/>
      <dgm:t>
        <a:bodyPr/>
        <a:lstStyle/>
        <a:p>
          <a:endParaRPr lang="it-IT"/>
        </a:p>
      </dgm:t>
    </dgm:pt>
    <dgm:pt modelId="{C02AC71A-337C-6544-BF91-93B6E72710C4}" type="sibTrans" cxnId="{720D9427-6481-1B48-8C53-77BDCAED52B4}">
      <dgm:prSet/>
      <dgm:spPr/>
      <dgm:t>
        <a:bodyPr/>
        <a:lstStyle/>
        <a:p>
          <a:endParaRPr lang="it-IT"/>
        </a:p>
      </dgm:t>
    </dgm:pt>
    <dgm:pt modelId="{D6D121FD-5AD9-4246-87EB-F2915F5E05C2}">
      <dgm:prSet phldrT="[Testo]" custT="1"/>
      <dgm:spPr/>
      <dgm:t>
        <a:bodyPr/>
        <a:lstStyle/>
        <a:p>
          <a:r>
            <a:rPr lang="it-IT" sz="2500" b="1" dirty="0" smtClean="0">
              <a:solidFill>
                <a:schemeClr val="bg1"/>
              </a:solidFill>
            </a:rPr>
            <a:t>AUTONOMIA</a:t>
          </a:r>
          <a:endParaRPr lang="it-IT" sz="2500" b="1" dirty="0">
            <a:solidFill>
              <a:schemeClr val="bg1"/>
            </a:solidFill>
          </a:endParaRPr>
        </a:p>
      </dgm:t>
    </dgm:pt>
    <dgm:pt modelId="{03F9B34A-D1E1-D243-BA56-1065347E263C}" type="parTrans" cxnId="{68F4D820-F92F-454B-AB3B-92F13E1EA5CE}">
      <dgm:prSet/>
      <dgm:spPr/>
      <dgm:t>
        <a:bodyPr/>
        <a:lstStyle/>
        <a:p>
          <a:endParaRPr lang="it-IT"/>
        </a:p>
      </dgm:t>
    </dgm:pt>
    <dgm:pt modelId="{8A6C9888-A297-434F-A2C4-3CEA1D3A68CB}" type="sibTrans" cxnId="{68F4D820-F92F-454B-AB3B-92F13E1EA5CE}">
      <dgm:prSet/>
      <dgm:spPr/>
      <dgm:t>
        <a:bodyPr/>
        <a:lstStyle/>
        <a:p>
          <a:endParaRPr lang="it-IT"/>
        </a:p>
      </dgm:t>
    </dgm:pt>
    <dgm:pt modelId="{1974A790-7164-AC49-85AB-88895EA0041E}" type="pres">
      <dgm:prSet presAssocID="{4AE5FC2C-7DF3-2B4F-AB4F-09F66350DC54}" presName="compositeShape" presStyleCnt="0">
        <dgm:presLayoutVars>
          <dgm:chMax val="7"/>
          <dgm:dir/>
          <dgm:resizeHandles val="exact"/>
        </dgm:presLayoutVars>
      </dgm:prSet>
      <dgm:spPr/>
      <dgm:t>
        <a:bodyPr/>
        <a:lstStyle/>
        <a:p>
          <a:endParaRPr lang="it-IT"/>
        </a:p>
      </dgm:t>
    </dgm:pt>
    <dgm:pt modelId="{1A9C5AC3-1E5C-0E40-9E99-4DCB92A116A6}" type="pres">
      <dgm:prSet presAssocID="{9451FAD0-4CA5-D546-A59B-0FB05AA01124}" presName="circ1" presStyleLbl="vennNode1" presStyleIdx="0" presStyleCnt="3"/>
      <dgm:spPr/>
      <dgm:t>
        <a:bodyPr/>
        <a:lstStyle/>
        <a:p>
          <a:endParaRPr lang="it-IT"/>
        </a:p>
      </dgm:t>
    </dgm:pt>
    <dgm:pt modelId="{F87D0900-9891-6940-91AA-21DF27668562}" type="pres">
      <dgm:prSet presAssocID="{9451FAD0-4CA5-D546-A59B-0FB05AA01124}" presName="circ1Tx" presStyleLbl="revTx" presStyleIdx="0" presStyleCnt="0">
        <dgm:presLayoutVars>
          <dgm:chMax val="0"/>
          <dgm:chPref val="0"/>
          <dgm:bulletEnabled val="1"/>
        </dgm:presLayoutVars>
      </dgm:prSet>
      <dgm:spPr/>
      <dgm:t>
        <a:bodyPr/>
        <a:lstStyle/>
        <a:p>
          <a:endParaRPr lang="it-IT"/>
        </a:p>
      </dgm:t>
    </dgm:pt>
    <dgm:pt modelId="{125D3DF8-757E-6C4D-9F24-C4B26E19D377}" type="pres">
      <dgm:prSet presAssocID="{94973FF6-382E-5F4E-B14F-87E5D95A8AC5}" presName="circ2" presStyleLbl="vennNode1" presStyleIdx="1" presStyleCnt="3"/>
      <dgm:spPr/>
      <dgm:t>
        <a:bodyPr/>
        <a:lstStyle/>
        <a:p>
          <a:endParaRPr lang="it-IT"/>
        </a:p>
      </dgm:t>
    </dgm:pt>
    <dgm:pt modelId="{06C26AF9-331F-584B-B3F8-E09E64D05094}" type="pres">
      <dgm:prSet presAssocID="{94973FF6-382E-5F4E-B14F-87E5D95A8AC5}" presName="circ2Tx" presStyleLbl="revTx" presStyleIdx="0" presStyleCnt="0">
        <dgm:presLayoutVars>
          <dgm:chMax val="0"/>
          <dgm:chPref val="0"/>
          <dgm:bulletEnabled val="1"/>
        </dgm:presLayoutVars>
      </dgm:prSet>
      <dgm:spPr/>
      <dgm:t>
        <a:bodyPr/>
        <a:lstStyle/>
        <a:p>
          <a:endParaRPr lang="it-IT"/>
        </a:p>
      </dgm:t>
    </dgm:pt>
    <dgm:pt modelId="{4C1ED7F6-1AC7-E742-8B0B-3656FB787FE1}" type="pres">
      <dgm:prSet presAssocID="{D6D121FD-5AD9-4246-87EB-F2915F5E05C2}" presName="circ3" presStyleLbl="vennNode1" presStyleIdx="2" presStyleCnt="3"/>
      <dgm:spPr/>
      <dgm:t>
        <a:bodyPr/>
        <a:lstStyle/>
        <a:p>
          <a:endParaRPr lang="it-IT"/>
        </a:p>
      </dgm:t>
    </dgm:pt>
    <dgm:pt modelId="{9719F77C-9172-9B43-9F7F-1210BC8450F8}" type="pres">
      <dgm:prSet presAssocID="{D6D121FD-5AD9-4246-87EB-F2915F5E05C2}" presName="circ3Tx" presStyleLbl="revTx" presStyleIdx="0" presStyleCnt="0">
        <dgm:presLayoutVars>
          <dgm:chMax val="0"/>
          <dgm:chPref val="0"/>
          <dgm:bulletEnabled val="1"/>
        </dgm:presLayoutVars>
      </dgm:prSet>
      <dgm:spPr/>
      <dgm:t>
        <a:bodyPr/>
        <a:lstStyle/>
        <a:p>
          <a:endParaRPr lang="it-IT"/>
        </a:p>
      </dgm:t>
    </dgm:pt>
  </dgm:ptLst>
  <dgm:cxnLst>
    <dgm:cxn modelId="{720D9427-6481-1B48-8C53-77BDCAED52B4}" srcId="{4AE5FC2C-7DF3-2B4F-AB4F-09F66350DC54}" destId="{94973FF6-382E-5F4E-B14F-87E5D95A8AC5}" srcOrd="1" destOrd="0" parTransId="{58E778F3-77F0-1846-A5D9-8EC313FABEA6}" sibTransId="{C02AC71A-337C-6544-BF91-93B6E72710C4}"/>
    <dgm:cxn modelId="{68F4D820-F92F-454B-AB3B-92F13E1EA5CE}" srcId="{4AE5FC2C-7DF3-2B4F-AB4F-09F66350DC54}" destId="{D6D121FD-5AD9-4246-87EB-F2915F5E05C2}" srcOrd="2" destOrd="0" parTransId="{03F9B34A-D1E1-D243-BA56-1065347E263C}" sibTransId="{8A6C9888-A297-434F-A2C4-3CEA1D3A68CB}"/>
    <dgm:cxn modelId="{D555A366-3A73-864C-B708-7963E9C7B0AA}" type="presOf" srcId="{94973FF6-382E-5F4E-B14F-87E5D95A8AC5}" destId="{125D3DF8-757E-6C4D-9F24-C4B26E19D377}" srcOrd="0" destOrd="0" presId="urn:microsoft.com/office/officeart/2005/8/layout/venn1"/>
    <dgm:cxn modelId="{7674F3C6-DC2E-7141-AA33-63618FB07BC0}" srcId="{4AE5FC2C-7DF3-2B4F-AB4F-09F66350DC54}" destId="{9451FAD0-4CA5-D546-A59B-0FB05AA01124}" srcOrd="0" destOrd="0" parTransId="{5AAC06E2-C3EC-0F46-9E6C-37315A3AEB05}" sibTransId="{4E9AA406-1BA3-8B46-8168-8519570D71C8}"/>
    <dgm:cxn modelId="{C58E9DAB-E87F-A340-B1A0-551DD9E4D233}" type="presOf" srcId="{D6D121FD-5AD9-4246-87EB-F2915F5E05C2}" destId="{9719F77C-9172-9B43-9F7F-1210BC8450F8}" srcOrd="1" destOrd="0" presId="urn:microsoft.com/office/officeart/2005/8/layout/venn1"/>
    <dgm:cxn modelId="{574B7D69-5981-9848-90CC-3093386FD4E0}" type="presOf" srcId="{D6D121FD-5AD9-4246-87EB-F2915F5E05C2}" destId="{4C1ED7F6-1AC7-E742-8B0B-3656FB787FE1}" srcOrd="0" destOrd="0" presId="urn:microsoft.com/office/officeart/2005/8/layout/venn1"/>
    <dgm:cxn modelId="{4F3EA4B4-1617-2847-AC55-7EFF346143F9}" type="presOf" srcId="{94973FF6-382E-5F4E-B14F-87E5D95A8AC5}" destId="{06C26AF9-331F-584B-B3F8-E09E64D05094}" srcOrd="1" destOrd="0" presId="urn:microsoft.com/office/officeart/2005/8/layout/venn1"/>
    <dgm:cxn modelId="{3A3A5B3D-A092-ED4A-8F5E-9AA63106D913}" type="presOf" srcId="{9451FAD0-4CA5-D546-A59B-0FB05AA01124}" destId="{F87D0900-9891-6940-91AA-21DF27668562}" srcOrd="1" destOrd="0" presId="urn:microsoft.com/office/officeart/2005/8/layout/venn1"/>
    <dgm:cxn modelId="{C1BE73EB-BF7A-0247-9A0A-10AA19E9CCE2}" type="presOf" srcId="{4AE5FC2C-7DF3-2B4F-AB4F-09F66350DC54}" destId="{1974A790-7164-AC49-85AB-88895EA0041E}" srcOrd="0" destOrd="0" presId="urn:microsoft.com/office/officeart/2005/8/layout/venn1"/>
    <dgm:cxn modelId="{66447830-A401-A140-A662-5031F566EF5F}" type="presOf" srcId="{9451FAD0-4CA5-D546-A59B-0FB05AA01124}" destId="{1A9C5AC3-1E5C-0E40-9E99-4DCB92A116A6}" srcOrd="0" destOrd="0" presId="urn:microsoft.com/office/officeart/2005/8/layout/venn1"/>
    <dgm:cxn modelId="{D14BBD29-0F70-3F4F-89BE-462D6F3F7A21}" type="presParOf" srcId="{1974A790-7164-AC49-85AB-88895EA0041E}" destId="{1A9C5AC3-1E5C-0E40-9E99-4DCB92A116A6}" srcOrd="0" destOrd="0" presId="urn:microsoft.com/office/officeart/2005/8/layout/venn1"/>
    <dgm:cxn modelId="{2F4588E9-1A2E-E843-BEBD-CF9E34693E92}" type="presParOf" srcId="{1974A790-7164-AC49-85AB-88895EA0041E}" destId="{F87D0900-9891-6940-91AA-21DF27668562}" srcOrd="1" destOrd="0" presId="urn:microsoft.com/office/officeart/2005/8/layout/venn1"/>
    <dgm:cxn modelId="{237FED0B-7740-4C41-87AE-CB8F39FACBFB}" type="presParOf" srcId="{1974A790-7164-AC49-85AB-88895EA0041E}" destId="{125D3DF8-757E-6C4D-9F24-C4B26E19D377}" srcOrd="2" destOrd="0" presId="urn:microsoft.com/office/officeart/2005/8/layout/venn1"/>
    <dgm:cxn modelId="{2681F02D-2FB9-7B43-964F-4E6B0F3AE818}" type="presParOf" srcId="{1974A790-7164-AC49-85AB-88895EA0041E}" destId="{06C26AF9-331F-584B-B3F8-E09E64D05094}" srcOrd="3" destOrd="0" presId="urn:microsoft.com/office/officeart/2005/8/layout/venn1"/>
    <dgm:cxn modelId="{09F34B79-07FD-9442-9C11-48550A1E5A23}" type="presParOf" srcId="{1974A790-7164-AC49-85AB-88895EA0041E}" destId="{4C1ED7F6-1AC7-E742-8B0B-3656FB787FE1}" srcOrd="4" destOrd="0" presId="urn:microsoft.com/office/officeart/2005/8/layout/venn1"/>
    <dgm:cxn modelId="{2294F634-7503-684F-8867-623F0CF83244}" type="presParOf" srcId="{1974A790-7164-AC49-85AB-88895EA0041E}" destId="{9719F77C-9172-9B43-9F7F-1210BC8450F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721A58-4D8E-7B4A-BF33-7975B7CD3826}" type="doc">
      <dgm:prSet loTypeId="urn:microsoft.com/office/officeart/2009/3/layout/CircleRelationship" loCatId="" qsTypeId="urn:microsoft.com/office/officeart/2005/8/quickstyle/simple4" qsCatId="simple" csTypeId="urn:microsoft.com/office/officeart/2005/8/colors/accent1_2" csCatId="accent1" phldr="1"/>
      <dgm:spPr/>
      <dgm:t>
        <a:bodyPr/>
        <a:lstStyle/>
        <a:p>
          <a:endParaRPr lang="it-IT"/>
        </a:p>
      </dgm:t>
    </dgm:pt>
    <dgm:pt modelId="{B06B1A0A-DD13-9242-A874-C7971D5DE8CD}">
      <dgm:prSet phldrT="[Testo]" custT="1"/>
      <dgm:spPr/>
      <dgm:t>
        <a:bodyPr/>
        <a:lstStyle/>
        <a:p>
          <a:r>
            <a:rPr lang="it-IT" sz="2800" dirty="0" smtClean="0"/>
            <a:t>ALUNNO</a:t>
          </a:r>
        </a:p>
        <a:p>
          <a:r>
            <a:rPr lang="it-IT" sz="2800" dirty="0" smtClean="0"/>
            <a:t>INTEGRAZIONE</a:t>
          </a:r>
          <a:endParaRPr lang="it-IT" sz="2800" dirty="0"/>
        </a:p>
      </dgm:t>
    </dgm:pt>
    <dgm:pt modelId="{0D9B2A2A-E6F3-3448-AEA2-E738A6A932B0}" type="parTrans" cxnId="{8AB0A5ED-FF8B-2541-9C38-284C479CE702}">
      <dgm:prSet/>
      <dgm:spPr/>
      <dgm:t>
        <a:bodyPr/>
        <a:lstStyle/>
        <a:p>
          <a:endParaRPr lang="it-IT"/>
        </a:p>
      </dgm:t>
    </dgm:pt>
    <dgm:pt modelId="{5A43C1B5-F9F0-6A48-9FF5-5D46BC7293DF}" type="sibTrans" cxnId="{8AB0A5ED-FF8B-2541-9C38-284C479CE702}">
      <dgm:prSet/>
      <dgm:spPr/>
      <dgm:t>
        <a:bodyPr/>
        <a:lstStyle/>
        <a:p>
          <a:endParaRPr lang="it-IT"/>
        </a:p>
      </dgm:t>
    </dgm:pt>
    <dgm:pt modelId="{14B559E6-5834-0444-B502-DF98D0B56442}">
      <dgm:prSet phldrT="[Testo]" custT="1"/>
      <dgm:spPr/>
      <dgm:t>
        <a:bodyPr/>
        <a:lstStyle/>
        <a:p>
          <a:r>
            <a:rPr lang="it-IT" sz="2800" dirty="0" smtClean="0"/>
            <a:t>PARI</a:t>
          </a:r>
          <a:endParaRPr lang="it-IT" sz="2800" dirty="0"/>
        </a:p>
      </dgm:t>
    </dgm:pt>
    <dgm:pt modelId="{EA44B5FD-ED62-BD45-B550-5E480D01AC31}" type="parTrans" cxnId="{035845C2-4DD7-D148-8305-0E374F66D85D}">
      <dgm:prSet/>
      <dgm:spPr/>
      <dgm:t>
        <a:bodyPr/>
        <a:lstStyle/>
        <a:p>
          <a:endParaRPr lang="it-IT"/>
        </a:p>
      </dgm:t>
    </dgm:pt>
    <dgm:pt modelId="{77B2035E-A721-A347-BC9E-6719483EC984}" type="sibTrans" cxnId="{035845C2-4DD7-D148-8305-0E374F66D85D}">
      <dgm:prSet/>
      <dgm:spPr/>
      <dgm:t>
        <a:bodyPr/>
        <a:lstStyle/>
        <a:p>
          <a:endParaRPr lang="it-IT"/>
        </a:p>
      </dgm:t>
    </dgm:pt>
    <dgm:pt modelId="{F3961601-20F0-9742-A519-C4A1B7290B3A}">
      <dgm:prSet phldrT="[Testo]" custT="1"/>
      <dgm:spPr/>
      <dgm:t>
        <a:bodyPr/>
        <a:lstStyle/>
        <a:p>
          <a:r>
            <a:rPr lang="it-IT" sz="2800" dirty="0" smtClean="0"/>
            <a:t>ADULTI</a:t>
          </a:r>
          <a:endParaRPr lang="it-IT" sz="2800" dirty="0"/>
        </a:p>
      </dgm:t>
    </dgm:pt>
    <dgm:pt modelId="{734D7EC3-F485-4548-97D6-A3BCE83E1DA4}" type="parTrans" cxnId="{9813E23E-091B-CB48-B9EA-8C866FE22776}">
      <dgm:prSet/>
      <dgm:spPr/>
      <dgm:t>
        <a:bodyPr/>
        <a:lstStyle/>
        <a:p>
          <a:endParaRPr lang="it-IT"/>
        </a:p>
      </dgm:t>
    </dgm:pt>
    <dgm:pt modelId="{AE54CA5B-6FEC-EC45-8B7B-B59F7DEA8F4B}" type="sibTrans" cxnId="{9813E23E-091B-CB48-B9EA-8C866FE22776}">
      <dgm:prSet/>
      <dgm:spPr/>
      <dgm:t>
        <a:bodyPr/>
        <a:lstStyle/>
        <a:p>
          <a:endParaRPr lang="it-IT"/>
        </a:p>
      </dgm:t>
    </dgm:pt>
    <dgm:pt modelId="{24D9A951-3740-2C4C-BB02-B8124CEAA507}">
      <dgm:prSet custT="1"/>
      <dgm:spPr/>
      <dgm:t>
        <a:bodyPr/>
        <a:lstStyle/>
        <a:p>
          <a:r>
            <a:rPr lang="it-IT" sz="2800" dirty="0" smtClean="0"/>
            <a:t>AMBIENTE</a:t>
          </a:r>
          <a:endParaRPr lang="it-IT" sz="2800" dirty="0"/>
        </a:p>
      </dgm:t>
    </dgm:pt>
    <dgm:pt modelId="{0DECE68A-04C1-4B45-A89C-0D4CFC9E1C92}" type="parTrans" cxnId="{17DB80BC-A3F8-4C42-B100-E8FC65EBD467}">
      <dgm:prSet/>
      <dgm:spPr/>
      <dgm:t>
        <a:bodyPr/>
        <a:lstStyle/>
        <a:p>
          <a:endParaRPr lang="it-IT"/>
        </a:p>
      </dgm:t>
    </dgm:pt>
    <dgm:pt modelId="{863D1082-6ACE-1040-A6C2-B62EF2627AC4}" type="sibTrans" cxnId="{17DB80BC-A3F8-4C42-B100-E8FC65EBD467}">
      <dgm:prSet/>
      <dgm:spPr/>
      <dgm:t>
        <a:bodyPr/>
        <a:lstStyle/>
        <a:p>
          <a:endParaRPr lang="it-IT"/>
        </a:p>
      </dgm:t>
    </dgm:pt>
    <dgm:pt modelId="{59A23DA5-C442-A149-846D-4DF6CBE17538}">
      <dgm:prSet custT="1"/>
      <dgm:spPr/>
      <dgm:t>
        <a:bodyPr/>
        <a:lstStyle/>
        <a:p>
          <a:r>
            <a:rPr lang="it-IT" sz="2800" dirty="0" smtClean="0"/>
            <a:t>CULTURA</a:t>
          </a:r>
          <a:endParaRPr lang="it-IT" sz="2800" dirty="0"/>
        </a:p>
      </dgm:t>
    </dgm:pt>
    <dgm:pt modelId="{A55D07E4-2B47-6B46-B50B-F85930CA2D55}" type="parTrans" cxnId="{E80AA60E-8376-F443-AD41-D5BEF1FB67A3}">
      <dgm:prSet/>
      <dgm:spPr/>
      <dgm:t>
        <a:bodyPr/>
        <a:lstStyle/>
        <a:p>
          <a:endParaRPr lang="it-IT"/>
        </a:p>
      </dgm:t>
    </dgm:pt>
    <dgm:pt modelId="{B9B3A787-F068-2442-B120-CDDB3C1EF083}" type="sibTrans" cxnId="{E80AA60E-8376-F443-AD41-D5BEF1FB67A3}">
      <dgm:prSet/>
      <dgm:spPr/>
      <dgm:t>
        <a:bodyPr/>
        <a:lstStyle/>
        <a:p>
          <a:endParaRPr lang="it-IT"/>
        </a:p>
      </dgm:t>
    </dgm:pt>
    <dgm:pt modelId="{5CF8BD3A-E2A5-D149-9F2F-5370320F8499}" type="pres">
      <dgm:prSet presAssocID="{58721A58-4D8E-7B4A-BF33-7975B7CD3826}" presName="Name0" presStyleCnt="0">
        <dgm:presLayoutVars>
          <dgm:chMax val="1"/>
          <dgm:chPref val="1"/>
        </dgm:presLayoutVars>
      </dgm:prSet>
      <dgm:spPr/>
      <dgm:t>
        <a:bodyPr/>
        <a:lstStyle/>
        <a:p>
          <a:endParaRPr lang="it-IT"/>
        </a:p>
      </dgm:t>
    </dgm:pt>
    <dgm:pt modelId="{590161AF-2C25-2248-B058-5144808FCAB7}" type="pres">
      <dgm:prSet presAssocID="{B06B1A0A-DD13-9242-A874-C7971D5DE8CD}" presName="Parent" presStyleLbl="node0" presStyleIdx="0" presStyleCnt="1" custLinFactNeighborX="10411">
        <dgm:presLayoutVars>
          <dgm:chMax val="5"/>
          <dgm:chPref val="5"/>
        </dgm:presLayoutVars>
      </dgm:prSet>
      <dgm:spPr/>
      <dgm:t>
        <a:bodyPr/>
        <a:lstStyle/>
        <a:p>
          <a:endParaRPr lang="it-IT"/>
        </a:p>
      </dgm:t>
    </dgm:pt>
    <dgm:pt modelId="{2CAB23BF-4ED4-224F-A5E0-C1DBB3371C5B}" type="pres">
      <dgm:prSet presAssocID="{B06B1A0A-DD13-9242-A874-C7971D5DE8CD}" presName="Accent1" presStyleLbl="node1" presStyleIdx="0" presStyleCnt="17"/>
      <dgm:spPr/>
    </dgm:pt>
    <dgm:pt modelId="{922F048C-0D60-9341-AE5D-FA7832202CBE}" type="pres">
      <dgm:prSet presAssocID="{B06B1A0A-DD13-9242-A874-C7971D5DE8CD}" presName="Accent2" presStyleLbl="node1" presStyleIdx="1" presStyleCnt="17"/>
      <dgm:spPr/>
    </dgm:pt>
    <dgm:pt modelId="{C5FF94B7-E8BC-8B41-8B86-04CA772C8EBB}" type="pres">
      <dgm:prSet presAssocID="{B06B1A0A-DD13-9242-A874-C7971D5DE8CD}" presName="Accent3" presStyleLbl="node1" presStyleIdx="2" presStyleCnt="17"/>
      <dgm:spPr/>
    </dgm:pt>
    <dgm:pt modelId="{7FC220DB-FDA8-FB4B-9ABB-CBD4DBC8F556}" type="pres">
      <dgm:prSet presAssocID="{B06B1A0A-DD13-9242-A874-C7971D5DE8CD}" presName="Accent4" presStyleLbl="node1" presStyleIdx="3" presStyleCnt="17"/>
      <dgm:spPr/>
    </dgm:pt>
    <dgm:pt modelId="{4A06073C-D79E-FF4A-8E2D-EAC8B3AD9708}" type="pres">
      <dgm:prSet presAssocID="{B06B1A0A-DD13-9242-A874-C7971D5DE8CD}" presName="Accent5" presStyleLbl="node1" presStyleIdx="4" presStyleCnt="17"/>
      <dgm:spPr/>
    </dgm:pt>
    <dgm:pt modelId="{46961A35-3259-9241-9D7F-C602A799B829}" type="pres">
      <dgm:prSet presAssocID="{B06B1A0A-DD13-9242-A874-C7971D5DE8CD}" presName="Accent6" presStyleLbl="node1" presStyleIdx="5" presStyleCnt="17"/>
      <dgm:spPr/>
    </dgm:pt>
    <dgm:pt modelId="{B1D5A1ED-FB98-4E46-8099-A4738056E34F}" type="pres">
      <dgm:prSet presAssocID="{14B559E6-5834-0444-B502-DF98D0B56442}" presName="Child1" presStyleLbl="node1" presStyleIdx="6" presStyleCnt="17" custLinFactNeighborX="28452" custLinFactNeighborY="-27504">
        <dgm:presLayoutVars>
          <dgm:chMax val="0"/>
          <dgm:chPref val="0"/>
        </dgm:presLayoutVars>
      </dgm:prSet>
      <dgm:spPr/>
      <dgm:t>
        <a:bodyPr/>
        <a:lstStyle/>
        <a:p>
          <a:endParaRPr lang="it-IT"/>
        </a:p>
      </dgm:t>
    </dgm:pt>
    <dgm:pt modelId="{AB9D50BF-F44C-7E47-9463-901845F3EF2E}" type="pres">
      <dgm:prSet presAssocID="{14B559E6-5834-0444-B502-DF98D0B56442}" presName="Accent7" presStyleCnt="0"/>
      <dgm:spPr/>
    </dgm:pt>
    <dgm:pt modelId="{5257F26B-7079-F44E-918C-E0C3A36B3BF6}" type="pres">
      <dgm:prSet presAssocID="{14B559E6-5834-0444-B502-DF98D0B56442}" presName="AccentHold1" presStyleLbl="node1" presStyleIdx="7" presStyleCnt="17"/>
      <dgm:spPr/>
    </dgm:pt>
    <dgm:pt modelId="{EB1A9030-1A29-2447-964B-F1AB35366A6B}" type="pres">
      <dgm:prSet presAssocID="{14B559E6-5834-0444-B502-DF98D0B56442}" presName="Accent8" presStyleCnt="0"/>
      <dgm:spPr/>
    </dgm:pt>
    <dgm:pt modelId="{492B2738-D60A-A14F-AE8C-A94FA59E9C13}" type="pres">
      <dgm:prSet presAssocID="{14B559E6-5834-0444-B502-DF98D0B56442}" presName="AccentHold2" presStyleLbl="node1" presStyleIdx="8" presStyleCnt="17" custLinFactNeighborX="42197" custLinFactNeighborY="1917"/>
      <dgm:spPr/>
    </dgm:pt>
    <dgm:pt modelId="{FD373E57-59AA-0847-AF69-75FB840C6185}" type="pres">
      <dgm:prSet presAssocID="{F3961601-20F0-9742-A519-C4A1B7290B3A}" presName="Child2" presStyleLbl="node1" presStyleIdx="9" presStyleCnt="17" custScaleX="151898" custLinFactNeighborX="23710">
        <dgm:presLayoutVars>
          <dgm:chMax val="0"/>
          <dgm:chPref val="0"/>
        </dgm:presLayoutVars>
      </dgm:prSet>
      <dgm:spPr/>
      <dgm:t>
        <a:bodyPr/>
        <a:lstStyle/>
        <a:p>
          <a:endParaRPr lang="it-IT"/>
        </a:p>
      </dgm:t>
    </dgm:pt>
    <dgm:pt modelId="{9F9C2388-C421-7640-8B62-4C382003772A}" type="pres">
      <dgm:prSet presAssocID="{F3961601-20F0-9742-A519-C4A1B7290B3A}" presName="Accent9" presStyleCnt="0"/>
      <dgm:spPr/>
    </dgm:pt>
    <dgm:pt modelId="{BFF13B93-3725-7A4F-8D5F-BA5B82DC1523}" type="pres">
      <dgm:prSet presAssocID="{F3961601-20F0-9742-A519-C4A1B7290B3A}" presName="AccentHold1" presStyleLbl="node1" presStyleIdx="10" presStyleCnt="17"/>
      <dgm:spPr/>
    </dgm:pt>
    <dgm:pt modelId="{DC4B130B-898A-944F-8C12-9015245F1BDC}" type="pres">
      <dgm:prSet presAssocID="{F3961601-20F0-9742-A519-C4A1B7290B3A}" presName="Accent10" presStyleCnt="0"/>
      <dgm:spPr/>
    </dgm:pt>
    <dgm:pt modelId="{BF55C8EB-3DBE-4C40-A81A-FBF5DBD9F868}" type="pres">
      <dgm:prSet presAssocID="{F3961601-20F0-9742-A519-C4A1B7290B3A}" presName="AccentHold2" presStyleLbl="node1" presStyleIdx="11" presStyleCnt="17"/>
      <dgm:spPr/>
    </dgm:pt>
    <dgm:pt modelId="{2784F17E-808C-D541-8263-F12FC04227F6}" type="pres">
      <dgm:prSet presAssocID="{F3961601-20F0-9742-A519-C4A1B7290B3A}" presName="Accent11" presStyleCnt="0"/>
      <dgm:spPr/>
    </dgm:pt>
    <dgm:pt modelId="{8AE3B3D1-3A28-DD49-B285-C3331EEC58B2}" type="pres">
      <dgm:prSet presAssocID="{F3961601-20F0-9742-A519-C4A1B7290B3A}" presName="AccentHold3" presStyleLbl="node1" presStyleIdx="12" presStyleCnt="17"/>
      <dgm:spPr/>
    </dgm:pt>
    <dgm:pt modelId="{4E8A254C-4AAF-9942-A797-E572B5038F78}" type="pres">
      <dgm:prSet presAssocID="{24D9A951-3740-2C4C-BB02-B8124CEAA507}" presName="Child3" presStyleLbl="node1" presStyleIdx="13" presStyleCnt="17" custScaleX="182619" custLinFactNeighborX="-36987" custLinFactNeighborY="18968">
        <dgm:presLayoutVars>
          <dgm:chMax val="0"/>
          <dgm:chPref val="0"/>
        </dgm:presLayoutVars>
      </dgm:prSet>
      <dgm:spPr/>
      <dgm:t>
        <a:bodyPr/>
        <a:lstStyle/>
        <a:p>
          <a:endParaRPr lang="it-IT"/>
        </a:p>
      </dgm:t>
    </dgm:pt>
    <dgm:pt modelId="{73C98FEF-3C51-1D4A-8DEF-3D4AD95490A2}" type="pres">
      <dgm:prSet presAssocID="{24D9A951-3740-2C4C-BB02-B8124CEAA507}" presName="Accent12" presStyleCnt="0"/>
      <dgm:spPr/>
    </dgm:pt>
    <dgm:pt modelId="{2463D8C5-9A87-2345-A93B-CE566F991C66}" type="pres">
      <dgm:prSet presAssocID="{24D9A951-3740-2C4C-BB02-B8124CEAA507}" presName="AccentHold1" presStyleLbl="node1" presStyleIdx="14" presStyleCnt="17"/>
      <dgm:spPr/>
    </dgm:pt>
    <dgm:pt modelId="{4D15BA7D-1E59-3D4A-84DE-7E1A675DF0DE}" type="pres">
      <dgm:prSet presAssocID="{59A23DA5-C442-A149-846D-4DF6CBE17538}" presName="Child4" presStyleLbl="node1" presStyleIdx="15" presStyleCnt="17" custScaleX="180907">
        <dgm:presLayoutVars>
          <dgm:chMax val="0"/>
          <dgm:chPref val="0"/>
        </dgm:presLayoutVars>
      </dgm:prSet>
      <dgm:spPr/>
      <dgm:t>
        <a:bodyPr/>
        <a:lstStyle/>
        <a:p>
          <a:endParaRPr lang="it-IT"/>
        </a:p>
      </dgm:t>
    </dgm:pt>
    <dgm:pt modelId="{56F88F02-9613-F44B-B79A-A682E33FC95D}" type="pres">
      <dgm:prSet presAssocID="{59A23DA5-C442-A149-846D-4DF6CBE17538}" presName="Accent13" presStyleCnt="0"/>
      <dgm:spPr/>
    </dgm:pt>
    <dgm:pt modelId="{FE3E0CD8-C90D-EA45-A950-29E7D3CAF3AB}" type="pres">
      <dgm:prSet presAssocID="{59A23DA5-C442-A149-846D-4DF6CBE17538}" presName="AccentHold1" presStyleLbl="node1" presStyleIdx="16" presStyleCnt="17"/>
      <dgm:spPr/>
    </dgm:pt>
  </dgm:ptLst>
  <dgm:cxnLst>
    <dgm:cxn modelId="{9BA6FEE2-4744-0F44-803A-5BAF2311798D}" type="presOf" srcId="{F3961601-20F0-9742-A519-C4A1B7290B3A}" destId="{FD373E57-59AA-0847-AF69-75FB840C6185}" srcOrd="0" destOrd="0" presId="urn:microsoft.com/office/officeart/2009/3/layout/CircleRelationship"/>
    <dgm:cxn modelId="{E80AA60E-8376-F443-AD41-D5BEF1FB67A3}" srcId="{B06B1A0A-DD13-9242-A874-C7971D5DE8CD}" destId="{59A23DA5-C442-A149-846D-4DF6CBE17538}" srcOrd="3" destOrd="0" parTransId="{A55D07E4-2B47-6B46-B50B-F85930CA2D55}" sibTransId="{B9B3A787-F068-2442-B120-CDDB3C1EF083}"/>
    <dgm:cxn modelId="{9813E23E-091B-CB48-B9EA-8C866FE22776}" srcId="{B06B1A0A-DD13-9242-A874-C7971D5DE8CD}" destId="{F3961601-20F0-9742-A519-C4A1B7290B3A}" srcOrd="1" destOrd="0" parTransId="{734D7EC3-F485-4548-97D6-A3BCE83E1DA4}" sibTransId="{AE54CA5B-6FEC-EC45-8B7B-B59F7DEA8F4B}"/>
    <dgm:cxn modelId="{3BB6D8C4-EE3F-D942-96A7-48AB8FB3FE57}" type="presOf" srcId="{58721A58-4D8E-7B4A-BF33-7975B7CD3826}" destId="{5CF8BD3A-E2A5-D149-9F2F-5370320F8499}" srcOrd="0" destOrd="0" presId="urn:microsoft.com/office/officeart/2009/3/layout/CircleRelationship"/>
    <dgm:cxn modelId="{1107C0A8-62CA-B74C-A276-0CE336F4F9CD}" type="presOf" srcId="{59A23DA5-C442-A149-846D-4DF6CBE17538}" destId="{4D15BA7D-1E59-3D4A-84DE-7E1A675DF0DE}" srcOrd="0" destOrd="0" presId="urn:microsoft.com/office/officeart/2009/3/layout/CircleRelationship"/>
    <dgm:cxn modelId="{17DB80BC-A3F8-4C42-B100-E8FC65EBD467}" srcId="{B06B1A0A-DD13-9242-A874-C7971D5DE8CD}" destId="{24D9A951-3740-2C4C-BB02-B8124CEAA507}" srcOrd="2" destOrd="0" parTransId="{0DECE68A-04C1-4B45-A89C-0D4CFC9E1C92}" sibTransId="{863D1082-6ACE-1040-A6C2-B62EF2627AC4}"/>
    <dgm:cxn modelId="{8AB0A5ED-FF8B-2541-9C38-284C479CE702}" srcId="{58721A58-4D8E-7B4A-BF33-7975B7CD3826}" destId="{B06B1A0A-DD13-9242-A874-C7971D5DE8CD}" srcOrd="0" destOrd="0" parTransId="{0D9B2A2A-E6F3-3448-AEA2-E738A6A932B0}" sibTransId="{5A43C1B5-F9F0-6A48-9FF5-5D46BC7293DF}"/>
    <dgm:cxn modelId="{8B44BEFF-D48E-8D45-9EAE-9E45E8882A16}" type="presOf" srcId="{24D9A951-3740-2C4C-BB02-B8124CEAA507}" destId="{4E8A254C-4AAF-9942-A797-E572B5038F78}" srcOrd="0" destOrd="0" presId="urn:microsoft.com/office/officeart/2009/3/layout/CircleRelationship"/>
    <dgm:cxn modelId="{C14CDD4A-C06D-2D45-A359-15EF17D139EB}" type="presOf" srcId="{B06B1A0A-DD13-9242-A874-C7971D5DE8CD}" destId="{590161AF-2C25-2248-B058-5144808FCAB7}" srcOrd="0" destOrd="0" presId="urn:microsoft.com/office/officeart/2009/3/layout/CircleRelationship"/>
    <dgm:cxn modelId="{387BD08E-52AB-0D42-B76F-0E6C529AADB8}" type="presOf" srcId="{14B559E6-5834-0444-B502-DF98D0B56442}" destId="{B1D5A1ED-FB98-4E46-8099-A4738056E34F}" srcOrd="0" destOrd="0" presId="urn:microsoft.com/office/officeart/2009/3/layout/CircleRelationship"/>
    <dgm:cxn modelId="{035845C2-4DD7-D148-8305-0E374F66D85D}" srcId="{B06B1A0A-DD13-9242-A874-C7971D5DE8CD}" destId="{14B559E6-5834-0444-B502-DF98D0B56442}" srcOrd="0" destOrd="0" parTransId="{EA44B5FD-ED62-BD45-B550-5E480D01AC31}" sibTransId="{77B2035E-A721-A347-BC9E-6719483EC984}"/>
    <dgm:cxn modelId="{ECFFA6D2-2F17-6140-9E7E-404F883D9C93}" type="presParOf" srcId="{5CF8BD3A-E2A5-D149-9F2F-5370320F8499}" destId="{590161AF-2C25-2248-B058-5144808FCAB7}" srcOrd="0" destOrd="0" presId="urn:microsoft.com/office/officeart/2009/3/layout/CircleRelationship"/>
    <dgm:cxn modelId="{FE26E45C-9A33-A34A-B21D-26F0B0FF7160}" type="presParOf" srcId="{5CF8BD3A-E2A5-D149-9F2F-5370320F8499}" destId="{2CAB23BF-4ED4-224F-A5E0-C1DBB3371C5B}" srcOrd="1" destOrd="0" presId="urn:microsoft.com/office/officeart/2009/3/layout/CircleRelationship"/>
    <dgm:cxn modelId="{F1A1BD4F-CE57-7E42-851D-214A2D6B17AF}" type="presParOf" srcId="{5CF8BD3A-E2A5-D149-9F2F-5370320F8499}" destId="{922F048C-0D60-9341-AE5D-FA7832202CBE}" srcOrd="2" destOrd="0" presId="urn:microsoft.com/office/officeart/2009/3/layout/CircleRelationship"/>
    <dgm:cxn modelId="{37626D16-DA43-9C4E-94E6-EDE2CAF53845}" type="presParOf" srcId="{5CF8BD3A-E2A5-D149-9F2F-5370320F8499}" destId="{C5FF94B7-E8BC-8B41-8B86-04CA772C8EBB}" srcOrd="3" destOrd="0" presId="urn:microsoft.com/office/officeart/2009/3/layout/CircleRelationship"/>
    <dgm:cxn modelId="{91632A8B-BA89-1A4B-83DE-396DD911321B}" type="presParOf" srcId="{5CF8BD3A-E2A5-D149-9F2F-5370320F8499}" destId="{7FC220DB-FDA8-FB4B-9ABB-CBD4DBC8F556}" srcOrd="4" destOrd="0" presId="urn:microsoft.com/office/officeart/2009/3/layout/CircleRelationship"/>
    <dgm:cxn modelId="{0BFA4A98-7334-E041-81A0-F3C2522615F2}" type="presParOf" srcId="{5CF8BD3A-E2A5-D149-9F2F-5370320F8499}" destId="{4A06073C-D79E-FF4A-8E2D-EAC8B3AD9708}" srcOrd="5" destOrd="0" presId="urn:microsoft.com/office/officeart/2009/3/layout/CircleRelationship"/>
    <dgm:cxn modelId="{61E44C5F-AB63-1D44-8AD7-342CCC314B33}" type="presParOf" srcId="{5CF8BD3A-E2A5-D149-9F2F-5370320F8499}" destId="{46961A35-3259-9241-9D7F-C602A799B829}" srcOrd="6" destOrd="0" presId="urn:microsoft.com/office/officeart/2009/3/layout/CircleRelationship"/>
    <dgm:cxn modelId="{2768BF0C-887F-DF43-8D7E-ABE4BEFA4B23}" type="presParOf" srcId="{5CF8BD3A-E2A5-D149-9F2F-5370320F8499}" destId="{B1D5A1ED-FB98-4E46-8099-A4738056E34F}" srcOrd="7" destOrd="0" presId="urn:microsoft.com/office/officeart/2009/3/layout/CircleRelationship"/>
    <dgm:cxn modelId="{E71C75E3-B20B-8F4F-92B1-D642EE7E5CF2}" type="presParOf" srcId="{5CF8BD3A-E2A5-D149-9F2F-5370320F8499}" destId="{AB9D50BF-F44C-7E47-9463-901845F3EF2E}" srcOrd="8" destOrd="0" presId="urn:microsoft.com/office/officeart/2009/3/layout/CircleRelationship"/>
    <dgm:cxn modelId="{8A9AEBBA-D0BB-A84B-8C83-B1FDAF1F555D}" type="presParOf" srcId="{AB9D50BF-F44C-7E47-9463-901845F3EF2E}" destId="{5257F26B-7079-F44E-918C-E0C3A36B3BF6}" srcOrd="0" destOrd="0" presId="urn:microsoft.com/office/officeart/2009/3/layout/CircleRelationship"/>
    <dgm:cxn modelId="{09AF4725-5B8E-2E44-80C4-07BCEF203D3E}" type="presParOf" srcId="{5CF8BD3A-E2A5-D149-9F2F-5370320F8499}" destId="{EB1A9030-1A29-2447-964B-F1AB35366A6B}" srcOrd="9" destOrd="0" presId="urn:microsoft.com/office/officeart/2009/3/layout/CircleRelationship"/>
    <dgm:cxn modelId="{AEAB1BFA-3DB5-544F-8D23-020FC7E14F0C}" type="presParOf" srcId="{EB1A9030-1A29-2447-964B-F1AB35366A6B}" destId="{492B2738-D60A-A14F-AE8C-A94FA59E9C13}" srcOrd="0" destOrd="0" presId="urn:microsoft.com/office/officeart/2009/3/layout/CircleRelationship"/>
    <dgm:cxn modelId="{66D71FB2-E6F7-A042-8727-C1D73BD1C500}" type="presParOf" srcId="{5CF8BD3A-E2A5-D149-9F2F-5370320F8499}" destId="{FD373E57-59AA-0847-AF69-75FB840C6185}" srcOrd="10" destOrd="0" presId="urn:microsoft.com/office/officeart/2009/3/layout/CircleRelationship"/>
    <dgm:cxn modelId="{F46F55C5-990F-4B4D-B7C0-CDBA1BD923A6}" type="presParOf" srcId="{5CF8BD3A-E2A5-D149-9F2F-5370320F8499}" destId="{9F9C2388-C421-7640-8B62-4C382003772A}" srcOrd="11" destOrd="0" presId="urn:microsoft.com/office/officeart/2009/3/layout/CircleRelationship"/>
    <dgm:cxn modelId="{CB73BD59-E5F5-4945-B261-AC2281671A46}" type="presParOf" srcId="{9F9C2388-C421-7640-8B62-4C382003772A}" destId="{BFF13B93-3725-7A4F-8D5F-BA5B82DC1523}" srcOrd="0" destOrd="0" presId="urn:microsoft.com/office/officeart/2009/3/layout/CircleRelationship"/>
    <dgm:cxn modelId="{940EFC0C-4020-7A4C-A4E6-B7CF96FF9278}" type="presParOf" srcId="{5CF8BD3A-E2A5-D149-9F2F-5370320F8499}" destId="{DC4B130B-898A-944F-8C12-9015245F1BDC}" srcOrd="12" destOrd="0" presId="urn:microsoft.com/office/officeart/2009/3/layout/CircleRelationship"/>
    <dgm:cxn modelId="{409E25AB-8A9D-C44C-AB1B-5CF449FC6337}" type="presParOf" srcId="{DC4B130B-898A-944F-8C12-9015245F1BDC}" destId="{BF55C8EB-3DBE-4C40-A81A-FBF5DBD9F868}" srcOrd="0" destOrd="0" presId="urn:microsoft.com/office/officeart/2009/3/layout/CircleRelationship"/>
    <dgm:cxn modelId="{3E8C19DF-B714-2F49-B34B-90FF972E162F}" type="presParOf" srcId="{5CF8BD3A-E2A5-D149-9F2F-5370320F8499}" destId="{2784F17E-808C-D541-8263-F12FC04227F6}" srcOrd="13" destOrd="0" presId="urn:microsoft.com/office/officeart/2009/3/layout/CircleRelationship"/>
    <dgm:cxn modelId="{CE4EA971-4463-FE49-BD4F-5F912584D68F}" type="presParOf" srcId="{2784F17E-808C-D541-8263-F12FC04227F6}" destId="{8AE3B3D1-3A28-DD49-B285-C3331EEC58B2}" srcOrd="0" destOrd="0" presId="urn:microsoft.com/office/officeart/2009/3/layout/CircleRelationship"/>
    <dgm:cxn modelId="{228BA365-C6A4-B342-8AD3-85DE90A9EFAF}" type="presParOf" srcId="{5CF8BD3A-E2A5-D149-9F2F-5370320F8499}" destId="{4E8A254C-4AAF-9942-A797-E572B5038F78}" srcOrd="14" destOrd="0" presId="urn:microsoft.com/office/officeart/2009/3/layout/CircleRelationship"/>
    <dgm:cxn modelId="{C2AD93D9-267C-F542-8640-6FCD0E42F31D}" type="presParOf" srcId="{5CF8BD3A-E2A5-D149-9F2F-5370320F8499}" destId="{73C98FEF-3C51-1D4A-8DEF-3D4AD95490A2}" srcOrd="15" destOrd="0" presId="urn:microsoft.com/office/officeart/2009/3/layout/CircleRelationship"/>
    <dgm:cxn modelId="{83484FD7-610E-1548-990D-402BA6CB9DA0}" type="presParOf" srcId="{73C98FEF-3C51-1D4A-8DEF-3D4AD95490A2}" destId="{2463D8C5-9A87-2345-A93B-CE566F991C66}" srcOrd="0" destOrd="0" presId="urn:microsoft.com/office/officeart/2009/3/layout/CircleRelationship"/>
    <dgm:cxn modelId="{B0F4121C-FEF8-D54A-93A0-EFC709BD88D3}" type="presParOf" srcId="{5CF8BD3A-E2A5-D149-9F2F-5370320F8499}" destId="{4D15BA7D-1E59-3D4A-84DE-7E1A675DF0DE}" srcOrd="16" destOrd="0" presId="urn:microsoft.com/office/officeart/2009/3/layout/CircleRelationship"/>
    <dgm:cxn modelId="{D2B88514-A773-7646-8AF8-BE89A4C06E34}" type="presParOf" srcId="{5CF8BD3A-E2A5-D149-9F2F-5370320F8499}" destId="{56F88F02-9613-F44B-B79A-A682E33FC95D}" srcOrd="17" destOrd="0" presId="urn:microsoft.com/office/officeart/2009/3/layout/CircleRelationship"/>
    <dgm:cxn modelId="{7733C9C9-0C6C-454F-B683-26C414BD4973}" type="presParOf" srcId="{56F88F02-9613-F44B-B79A-A682E33FC95D}" destId="{FE3E0CD8-C90D-EA45-A950-29E7D3CAF3AB}"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688E58-E23B-8542-99ED-804BE6AE2469}" type="doc">
      <dgm:prSet loTypeId="urn:microsoft.com/office/officeart/2005/8/layout/arrow2" loCatId="" qsTypeId="urn:microsoft.com/office/officeart/2005/8/quickstyle/simple4" qsCatId="simple" csTypeId="urn:microsoft.com/office/officeart/2005/8/colors/accent1_2" csCatId="accent1" phldr="1"/>
      <dgm:spPr/>
      <dgm:t>
        <a:bodyPr/>
        <a:lstStyle/>
        <a:p>
          <a:endParaRPr lang="it-IT"/>
        </a:p>
      </dgm:t>
    </dgm:pt>
    <dgm:pt modelId="{CC011BCF-F55F-E340-B8B8-8DC929AE3E16}">
      <dgm:prSet custT="1"/>
      <dgm:spPr/>
      <dgm:t>
        <a:bodyPr/>
        <a:lstStyle/>
        <a:p>
          <a:pPr algn="ctr"/>
          <a:r>
            <a:rPr lang="it-IT" sz="2000" dirty="0" smtClean="0"/>
            <a:t>DIMENSIONE OPRATIVA (prassica)</a:t>
          </a:r>
          <a:endParaRPr lang="it-IT" sz="2000" dirty="0"/>
        </a:p>
      </dgm:t>
    </dgm:pt>
    <dgm:pt modelId="{B841EBCE-E39A-354A-A4AA-5C544F6DDE3B}" type="parTrans" cxnId="{E0BD4129-A668-384F-98B7-70AB576E201B}">
      <dgm:prSet/>
      <dgm:spPr/>
      <dgm:t>
        <a:bodyPr/>
        <a:lstStyle/>
        <a:p>
          <a:endParaRPr lang="it-IT"/>
        </a:p>
      </dgm:t>
    </dgm:pt>
    <dgm:pt modelId="{80FD013D-D27D-3A43-B483-717025934217}" type="sibTrans" cxnId="{E0BD4129-A668-384F-98B7-70AB576E201B}">
      <dgm:prSet/>
      <dgm:spPr/>
      <dgm:t>
        <a:bodyPr/>
        <a:lstStyle/>
        <a:p>
          <a:endParaRPr lang="it-IT"/>
        </a:p>
      </dgm:t>
    </dgm:pt>
    <dgm:pt modelId="{854C6AAE-531E-C44B-98EB-D84D3539AAD2}">
      <dgm:prSet/>
      <dgm:spPr/>
      <dgm:t>
        <a:bodyPr/>
        <a:lstStyle/>
        <a:p>
          <a:pPr algn="ctr"/>
          <a:r>
            <a:rPr lang="it-IT" dirty="0" smtClean="0"/>
            <a:t>DIMENSIONE CORPOREA (biologica)</a:t>
          </a:r>
          <a:endParaRPr lang="it-IT" dirty="0"/>
        </a:p>
      </dgm:t>
    </dgm:pt>
    <dgm:pt modelId="{7DD01480-E81A-F043-90F4-B681A30B0707}" type="parTrans" cxnId="{1479C49D-885D-F142-9B00-AAE5359D47D7}">
      <dgm:prSet/>
      <dgm:spPr/>
      <dgm:t>
        <a:bodyPr/>
        <a:lstStyle/>
        <a:p>
          <a:endParaRPr lang="it-IT"/>
        </a:p>
      </dgm:t>
    </dgm:pt>
    <dgm:pt modelId="{54E2CDBB-12DC-6C4B-B5F3-5439F83A1335}" type="sibTrans" cxnId="{1479C49D-885D-F142-9B00-AAE5359D47D7}">
      <dgm:prSet/>
      <dgm:spPr/>
      <dgm:t>
        <a:bodyPr/>
        <a:lstStyle/>
        <a:p>
          <a:endParaRPr lang="it-IT"/>
        </a:p>
      </dgm:t>
    </dgm:pt>
    <dgm:pt modelId="{8B65E77C-50EE-B849-8D4C-801EDEE767C7}">
      <dgm:prSet custT="1"/>
      <dgm:spPr/>
      <dgm:t>
        <a:bodyPr/>
        <a:lstStyle/>
        <a:p>
          <a:pPr algn="ctr"/>
          <a:r>
            <a:rPr lang="it-IT" sz="2000" dirty="0" smtClean="0"/>
            <a:t>DIMENSIONE PSICOLOGICA</a:t>
          </a:r>
          <a:endParaRPr lang="it-IT" sz="2000" dirty="0"/>
        </a:p>
      </dgm:t>
    </dgm:pt>
    <dgm:pt modelId="{8025D92F-5E56-D940-A0B2-0FE0FD99A556}" type="parTrans" cxnId="{EA047B83-BFBA-4547-8782-055E6E0D7E4B}">
      <dgm:prSet/>
      <dgm:spPr/>
      <dgm:t>
        <a:bodyPr/>
        <a:lstStyle/>
        <a:p>
          <a:endParaRPr lang="it-IT"/>
        </a:p>
      </dgm:t>
    </dgm:pt>
    <dgm:pt modelId="{FA1237CB-7020-2043-8F9D-7BFA55FD3E18}" type="sibTrans" cxnId="{EA047B83-BFBA-4547-8782-055E6E0D7E4B}">
      <dgm:prSet/>
      <dgm:spPr/>
      <dgm:t>
        <a:bodyPr/>
        <a:lstStyle/>
        <a:p>
          <a:endParaRPr lang="it-IT"/>
        </a:p>
      </dgm:t>
    </dgm:pt>
    <dgm:pt modelId="{A12A0831-2922-8F4F-952C-BF7BBB479A33}" type="pres">
      <dgm:prSet presAssocID="{36688E58-E23B-8542-99ED-804BE6AE2469}" presName="arrowDiagram" presStyleCnt="0">
        <dgm:presLayoutVars>
          <dgm:chMax val="5"/>
          <dgm:dir/>
          <dgm:resizeHandles val="exact"/>
        </dgm:presLayoutVars>
      </dgm:prSet>
      <dgm:spPr/>
      <dgm:t>
        <a:bodyPr/>
        <a:lstStyle/>
        <a:p>
          <a:endParaRPr lang="it-IT"/>
        </a:p>
      </dgm:t>
    </dgm:pt>
    <dgm:pt modelId="{8F4C673A-63F1-794A-94E5-D2D03B66E8E8}" type="pres">
      <dgm:prSet presAssocID="{36688E58-E23B-8542-99ED-804BE6AE2469}" presName="arrow" presStyleLbl="bgShp" presStyleIdx="0" presStyleCnt="1"/>
      <dgm:spPr/>
    </dgm:pt>
    <dgm:pt modelId="{B3B8CDD6-19CB-9740-8801-A4FD611AD9C7}" type="pres">
      <dgm:prSet presAssocID="{36688E58-E23B-8542-99ED-804BE6AE2469}" presName="arrowDiagram3" presStyleCnt="0"/>
      <dgm:spPr/>
    </dgm:pt>
    <dgm:pt modelId="{671EAE47-DBB9-4142-899A-B6864698C977}" type="pres">
      <dgm:prSet presAssocID="{CC011BCF-F55F-E340-B8B8-8DC929AE3E16}" presName="bullet3a" presStyleLbl="node1" presStyleIdx="0" presStyleCnt="3"/>
      <dgm:spPr/>
    </dgm:pt>
    <dgm:pt modelId="{CDC8FAA2-DD5B-284D-A198-89BE4370B4DF}" type="pres">
      <dgm:prSet presAssocID="{CC011BCF-F55F-E340-B8B8-8DC929AE3E16}" presName="textBox3a" presStyleLbl="revTx" presStyleIdx="0" presStyleCnt="3" custScaleX="113479" custScaleY="149398" custLinFactX="100000" custLinFactY="-7957" custLinFactNeighborX="144013" custLinFactNeighborY="-100000">
        <dgm:presLayoutVars>
          <dgm:bulletEnabled val="1"/>
        </dgm:presLayoutVars>
      </dgm:prSet>
      <dgm:spPr/>
      <dgm:t>
        <a:bodyPr/>
        <a:lstStyle/>
        <a:p>
          <a:endParaRPr lang="it-IT"/>
        </a:p>
      </dgm:t>
    </dgm:pt>
    <dgm:pt modelId="{5BC247D6-F22C-EF4F-8EA2-E72CD902C449}" type="pres">
      <dgm:prSet presAssocID="{8B65E77C-50EE-B849-8D4C-801EDEE767C7}" presName="bullet3b" presStyleLbl="node1" presStyleIdx="1" presStyleCnt="3"/>
      <dgm:spPr/>
    </dgm:pt>
    <dgm:pt modelId="{CDD7B30D-FC8B-FE48-BA54-8D0D41042B1C}" type="pres">
      <dgm:prSet presAssocID="{8B65E77C-50EE-B849-8D4C-801EDEE767C7}" presName="textBox3b" presStyleLbl="revTx" presStyleIdx="1" presStyleCnt="3" custScaleX="121823" custScaleY="42462" custLinFactNeighborX="11712" custLinFactNeighborY="-25353">
        <dgm:presLayoutVars>
          <dgm:bulletEnabled val="1"/>
        </dgm:presLayoutVars>
      </dgm:prSet>
      <dgm:spPr/>
      <dgm:t>
        <a:bodyPr/>
        <a:lstStyle/>
        <a:p>
          <a:endParaRPr lang="it-IT"/>
        </a:p>
      </dgm:t>
    </dgm:pt>
    <dgm:pt modelId="{9FCD85F3-C0F8-EC4C-9C99-D4723C2F0964}" type="pres">
      <dgm:prSet presAssocID="{854C6AAE-531E-C44B-98EB-D84D3539AAD2}" presName="bullet3c" presStyleLbl="node1" presStyleIdx="2" presStyleCnt="3" custLinFactNeighborX="-3240"/>
      <dgm:spPr/>
    </dgm:pt>
    <dgm:pt modelId="{AEE84C7A-8369-D843-BEE3-96C9BE48C83F}" type="pres">
      <dgm:prSet presAssocID="{854C6AAE-531E-C44B-98EB-D84D3539AAD2}" presName="textBox3c" presStyleLbl="revTx" presStyleIdx="2" presStyleCnt="3" custScaleX="108544" custScaleY="30633" custLinFactX="-100000" custLinFactNeighborX="-107368" custLinFactNeighborY="26401">
        <dgm:presLayoutVars>
          <dgm:bulletEnabled val="1"/>
        </dgm:presLayoutVars>
      </dgm:prSet>
      <dgm:spPr/>
      <dgm:t>
        <a:bodyPr/>
        <a:lstStyle/>
        <a:p>
          <a:endParaRPr lang="it-IT"/>
        </a:p>
      </dgm:t>
    </dgm:pt>
  </dgm:ptLst>
  <dgm:cxnLst>
    <dgm:cxn modelId="{EA047B83-BFBA-4547-8782-055E6E0D7E4B}" srcId="{36688E58-E23B-8542-99ED-804BE6AE2469}" destId="{8B65E77C-50EE-B849-8D4C-801EDEE767C7}" srcOrd="1" destOrd="0" parTransId="{8025D92F-5E56-D940-A0B2-0FE0FD99A556}" sibTransId="{FA1237CB-7020-2043-8F9D-7BFA55FD3E18}"/>
    <dgm:cxn modelId="{7BE390DA-2AFB-6D4D-B1DC-2BC9902DFD12}" type="presOf" srcId="{CC011BCF-F55F-E340-B8B8-8DC929AE3E16}" destId="{CDC8FAA2-DD5B-284D-A198-89BE4370B4DF}" srcOrd="0" destOrd="0" presId="urn:microsoft.com/office/officeart/2005/8/layout/arrow2"/>
    <dgm:cxn modelId="{9C42952D-A441-F848-86FF-242142DC1649}" type="presOf" srcId="{8B65E77C-50EE-B849-8D4C-801EDEE767C7}" destId="{CDD7B30D-FC8B-FE48-BA54-8D0D41042B1C}" srcOrd="0" destOrd="0" presId="urn:microsoft.com/office/officeart/2005/8/layout/arrow2"/>
    <dgm:cxn modelId="{00FDB190-5FE5-2D4E-9EF4-9F1F93A090C1}" type="presOf" srcId="{36688E58-E23B-8542-99ED-804BE6AE2469}" destId="{A12A0831-2922-8F4F-952C-BF7BBB479A33}" srcOrd="0" destOrd="0" presId="urn:microsoft.com/office/officeart/2005/8/layout/arrow2"/>
    <dgm:cxn modelId="{E0BD4129-A668-384F-98B7-70AB576E201B}" srcId="{36688E58-E23B-8542-99ED-804BE6AE2469}" destId="{CC011BCF-F55F-E340-B8B8-8DC929AE3E16}" srcOrd="0" destOrd="0" parTransId="{B841EBCE-E39A-354A-A4AA-5C544F6DDE3B}" sibTransId="{80FD013D-D27D-3A43-B483-717025934217}"/>
    <dgm:cxn modelId="{B90E0985-C5C8-9D4A-B7AC-CB48F1071869}" type="presOf" srcId="{854C6AAE-531E-C44B-98EB-D84D3539AAD2}" destId="{AEE84C7A-8369-D843-BEE3-96C9BE48C83F}" srcOrd="0" destOrd="0" presId="urn:microsoft.com/office/officeart/2005/8/layout/arrow2"/>
    <dgm:cxn modelId="{1479C49D-885D-F142-9B00-AAE5359D47D7}" srcId="{36688E58-E23B-8542-99ED-804BE6AE2469}" destId="{854C6AAE-531E-C44B-98EB-D84D3539AAD2}" srcOrd="2" destOrd="0" parTransId="{7DD01480-E81A-F043-90F4-B681A30B0707}" sibTransId="{54E2CDBB-12DC-6C4B-B5F3-5439F83A1335}"/>
    <dgm:cxn modelId="{F6872E38-2FA4-2B47-8ED8-736C7C4CF1A0}" type="presParOf" srcId="{A12A0831-2922-8F4F-952C-BF7BBB479A33}" destId="{8F4C673A-63F1-794A-94E5-D2D03B66E8E8}" srcOrd="0" destOrd="0" presId="urn:microsoft.com/office/officeart/2005/8/layout/arrow2"/>
    <dgm:cxn modelId="{8E1A5900-4F3A-CD49-9D2E-0356B594A8AD}" type="presParOf" srcId="{A12A0831-2922-8F4F-952C-BF7BBB479A33}" destId="{B3B8CDD6-19CB-9740-8801-A4FD611AD9C7}" srcOrd="1" destOrd="0" presId="urn:microsoft.com/office/officeart/2005/8/layout/arrow2"/>
    <dgm:cxn modelId="{C43E9B72-6AA4-DC4E-B231-A3117D05D075}" type="presParOf" srcId="{B3B8CDD6-19CB-9740-8801-A4FD611AD9C7}" destId="{671EAE47-DBB9-4142-899A-B6864698C977}" srcOrd="0" destOrd="0" presId="urn:microsoft.com/office/officeart/2005/8/layout/arrow2"/>
    <dgm:cxn modelId="{4F5CD9CB-FD75-CB4A-80A8-8F8568C2B804}" type="presParOf" srcId="{B3B8CDD6-19CB-9740-8801-A4FD611AD9C7}" destId="{CDC8FAA2-DD5B-284D-A198-89BE4370B4DF}" srcOrd="1" destOrd="0" presId="urn:microsoft.com/office/officeart/2005/8/layout/arrow2"/>
    <dgm:cxn modelId="{EC82D13F-646D-5041-BF3B-32B80505FE1A}" type="presParOf" srcId="{B3B8CDD6-19CB-9740-8801-A4FD611AD9C7}" destId="{5BC247D6-F22C-EF4F-8EA2-E72CD902C449}" srcOrd="2" destOrd="0" presId="urn:microsoft.com/office/officeart/2005/8/layout/arrow2"/>
    <dgm:cxn modelId="{18DC0E9D-7C42-254F-BA76-F26FB1E4A525}" type="presParOf" srcId="{B3B8CDD6-19CB-9740-8801-A4FD611AD9C7}" destId="{CDD7B30D-FC8B-FE48-BA54-8D0D41042B1C}" srcOrd="3" destOrd="0" presId="urn:microsoft.com/office/officeart/2005/8/layout/arrow2"/>
    <dgm:cxn modelId="{E1D8C8AE-C73B-284C-87FD-D7F593F50C47}" type="presParOf" srcId="{B3B8CDD6-19CB-9740-8801-A4FD611AD9C7}" destId="{9FCD85F3-C0F8-EC4C-9C99-D4723C2F0964}" srcOrd="4" destOrd="0" presId="urn:microsoft.com/office/officeart/2005/8/layout/arrow2"/>
    <dgm:cxn modelId="{48B2DCCD-D3C7-E048-88DF-09FFAFE54580}" type="presParOf" srcId="{B3B8CDD6-19CB-9740-8801-A4FD611AD9C7}" destId="{AEE84C7A-8369-D843-BEE3-96C9BE48C83F}"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2616FB-91A4-1541-B158-C994FE24BDF0}" type="doc">
      <dgm:prSet loTypeId="urn:microsoft.com/office/officeart/2008/layout/RadialCluster" loCatId="" qsTypeId="urn:microsoft.com/office/officeart/2005/8/quickstyle/simple4" qsCatId="simple" csTypeId="urn:microsoft.com/office/officeart/2005/8/colors/accent1_2" csCatId="accent1" phldr="1"/>
      <dgm:spPr/>
      <dgm:t>
        <a:bodyPr/>
        <a:lstStyle/>
        <a:p>
          <a:endParaRPr lang="it-IT"/>
        </a:p>
      </dgm:t>
    </dgm:pt>
    <dgm:pt modelId="{E9170840-E18D-E14B-8401-BF695A914F01}">
      <dgm:prSet custT="1"/>
      <dgm:spPr/>
      <dgm:t>
        <a:bodyPr/>
        <a:lstStyle/>
        <a:p>
          <a:pPr rtl="0"/>
          <a:r>
            <a:rPr lang="it-IT" sz="2800" dirty="0" smtClean="0"/>
            <a:t>rafforzamento dell'identità personale del bambino</a:t>
          </a:r>
          <a:endParaRPr lang="it-IT" sz="2800" dirty="0"/>
        </a:p>
      </dgm:t>
    </dgm:pt>
    <dgm:pt modelId="{EE6CCE47-AA82-6D41-9673-F6EABAA344C0}" type="parTrans" cxnId="{1E03CF29-119E-8245-BA2D-E4763A710B65}">
      <dgm:prSet/>
      <dgm:spPr/>
      <dgm:t>
        <a:bodyPr/>
        <a:lstStyle/>
        <a:p>
          <a:endParaRPr lang="it-IT"/>
        </a:p>
      </dgm:t>
    </dgm:pt>
    <dgm:pt modelId="{3612F247-4E71-324C-8584-AF16CDF08620}" type="sibTrans" cxnId="{1E03CF29-119E-8245-BA2D-E4763A710B65}">
      <dgm:prSet/>
      <dgm:spPr/>
      <dgm:t>
        <a:bodyPr/>
        <a:lstStyle/>
        <a:p>
          <a:endParaRPr lang="it-IT"/>
        </a:p>
      </dgm:t>
    </dgm:pt>
    <dgm:pt modelId="{49F66B6B-7ED3-7F4F-BF55-FECE4C057B99}">
      <dgm:prSet phldrT="[Testo]"/>
      <dgm:spPr/>
      <dgm:t>
        <a:bodyPr/>
        <a:lstStyle/>
        <a:p>
          <a:r>
            <a:rPr lang="it-IT" dirty="0" smtClean="0"/>
            <a:t>PSICODINAMICO</a:t>
          </a:r>
          <a:endParaRPr lang="it-IT" dirty="0"/>
        </a:p>
      </dgm:t>
    </dgm:pt>
    <dgm:pt modelId="{20F7801E-8D20-7242-8DB7-9DC2372B7E4C}" type="parTrans" cxnId="{A45AF6CC-EA43-AC48-A499-420AA22036F0}">
      <dgm:prSet/>
      <dgm:spPr/>
      <dgm:t>
        <a:bodyPr/>
        <a:lstStyle/>
        <a:p>
          <a:endParaRPr lang="it-IT"/>
        </a:p>
      </dgm:t>
    </dgm:pt>
    <dgm:pt modelId="{DB0F3263-95A1-C74E-87EA-3588EC07A38F}" type="sibTrans" cxnId="{A45AF6CC-EA43-AC48-A499-420AA22036F0}">
      <dgm:prSet/>
      <dgm:spPr/>
      <dgm:t>
        <a:bodyPr/>
        <a:lstStyle/>
        <a:p>
          <a:endParaRPr lang="it-IT"/>
        </a:p>
      </dgm:t>
    </dgm:pt>
    <dgm:pt modelId="{E78B69A4-5D49-3041-AD7E-14B1C3B05B28}">
      <dgm:prSet phldrT="[Testo]"/>
      <dgm:spPr/>
      <dgm:t>
        <a:bodyPr/>
        <a:lstStyle/>
        <a:p>
          <a:r>
            <a:rPr lang="it-IT" dirty="0" smtClean="0"/>
            <a:t>INTELLETTUALE</a:t>
          </a:r>
          <a:endParaRPr lang="it-IT" dirty="0"/>
        </a:p>
      </dgm:t>
    </dgm:pt>
    <dgm:pt modelId="{091DE53B-333F-1441-8B56-97BD2F2FA618}" type="parTrans" cxnId="{4178AC9A-9313-0147-BFC3-5FC8ED5F0982}">
      <dgm:prSet/>
      <dgm:spPr/>
      <dgm:t>
        <a:bodyPr/>
        <a:lstStyle/>
        <a:p>
          <a:endParaRPr lang="it-IT"/>
        </a:p>
      </dgm:t>
    </dgm:pt>
    <dgm:pt modelId="{0D149660-3BCC-1A4B-8BF0-665B816A9D93}" type="sibTrans" cxnId="{4178AC9A-9313-0147-BFC3-5FC8ED5F0982}">
      <dgm:prSet/>
      <dgm:spPr/>
      <dgm:t>
        <a:bodyPr/>
        <a:lstStyle/>
        <a:p>
          <a:endParaRPr lang="it-IT"/>
        </a:p>
      </dgm:t>
    </dgm:pt>
    <dgm:pt modelId="{6005D116-ACC1-B84D-B140-E3D3E9D6350B}">
      <dgm:prSet phldrT="[Testo]"/>
      <dgm:spPr/>
      <dgm:t>
        <a:bodyPr/>
        <a:lstStyle/>
        <a:p>
          <a:r>
            <a:rPr lang="it-IT" dirty="0" smtClean="0"/>
            <a:t>CORPOREO</a:t>
          </a:r>
          <a:endParaRPr lang="it-IT" dirty="0"/>
        </a:p>
      </dgm:t>
    </dgm:pt>
    <dgm:pt modelId="{68428B19-79BE-584B-A897-01EC6DF38CB7}" type="parTrans" cxnId="{47D6959D-81B1-0746-8287-A86C03FCF73D}">
      <dgm:prSet/>
      <dgm:spPr/>
      <dgm:t>
        <a:bodyPr/>
        <a:lstStyle/>
        <a:p>
          <a:endParaRPr lang="it-IT"/>
        </a:p>
      </dgm:t>
    </dgm:pt>
    <dgm:pt modelId="{CDD509B6-040D-3943-A477-9ACABDF33E74}" type="sibTrans" cxnId="{47D6959D-81B1-0746-8287-A86C03FCF73D}">
      <dgm:prSet/>
      <dgm:spPr/>
      <dgm:t>
        <a:bodyPr/>
        <a:lstStyle/>
        <a:p>
          <a:endParaRPr lang="it-IT"/>
        </a:p>
      </dgm:t>
    </dgm:pt>
    <dgm:pt modelId="{24D9D280-FFAC-CF44-B3A8-DF597D2E7830}" type="pres">
      <dgm:prSet presAssocID="{AC2616FB-91A4-1541-B158-C994FE24BDF0}" presName="Name0" presStyleCnt="0">
        <dgm:presLayoutVars>
          <dgm:chMax val="1"/>
          <dgm:chPref val="1"/>
          <dgm:dir/>
          <dgm:animOne val="branch"/>
          <dgm:animLvl val="lvl"/>
        </dgm:presLayoutVars>
      </dgm:prSet>
      <dgm:spPr/>
      <dgm:t>
        <a:bodyPr/>
        <a:lstStyle/>
        <a:p>
          <a:endParaRPr lang="it-IT"/>
        </a:p>
      </dgm:t>
    </dgm:pt>
    <dgm:pt modelId="{DCC57A01-D96A-2D4C-AE45-AAE0A5308A51}" type="pres">
      <dgm:prSet presAssocID="{E9170840-E18D-E14B-8401-BF695A914F01}" presName="singleCycle" presStyleCnt="0"/>
      <dgm:spPr/>
    </dgm:pt>
    <dgm:pt modelId="{118899E0-0DC3-DF48-945F-FED90B463D9F}" type="pres">
      <dgm:prSet presAssocID="{E9170840-E18D-E14B-8401-BF695A914F01}" presName="singleCenter" presStyleLbl="node1" presStyleIdx="0" presStyleCnt="4" custScaleX="163398" custScaleY="165525" custLinFactNeighborX="-37082" custLinFactNeighborY="-7227">
        <dgm:presLayoutVars>
          <dgm:chMax val="7"/>
          <dgm:chPref val="7"/>
        </dgm:presLayoutVars>
      </dgm:prSet>
      <dgm:spPr/>
      <dgm:t>
        <a:bodyPr/>
        <a:lstStyle/>
        <a:p>
          <a:endParaRPr lang="it-IT"/>
        </a:p>
      </dgm:t>
    </dgm:pt>
    <dgm:pt modelId="{02BF920B-2AFB-0848-8AE3-D8BB971D6F2A}" type="pres">
      <dgm:prSet presAssocID="{20F7801E-8D20-7242-8DB7-9DC2372B7E4C}" presName="Name56" presStyleLbl="parChTrans1D2" presStyleIdx="0" presStyleCnt="3"/>
      <dgm:spPr/>
      <dgm:t>
        <a:bodyPr/>
        <a:lstStyle/>
        <a:p>
          <a:endParaRPr lang="it-IT"/>
        </a:p>
      </dgm:t>
    </dgm:pt>
    <dgm:pt modelId="{4B3612C1-FABF-BB47-B644-342A5A520DE0}" type="pres">
      <dgm:prSet presAssocID="{49F66B6B-7ED3-7F4F-BF55-FECE4C057B99}" presName="text0" presStyleLbl="node1" presStyleIdx="1" presStyleCnt="4" custScaleX="287360" custRadScaleRad="108381" custRadScaleInc="56122">
        <dgm:presLayoutVars>
          <dgm:bulletEnabled val="1"/>
        </dgm:presLayoutVars>
      </dgm:prSet>
      <dgm:spPr/>
      <dgm:t>
        <a:bodyPr/>
        <a:lstStyle/>
        <a:p>
          <a:endParaRPr lang="it-IT"/>
        </a:p>
      </dgm:t>
    </dgm:pt>
    <dgm:pt modelId="{8B5E71D3-8B63-6441-8A50-5E77F7C10248}" type="pres">
      <dgm:prSet presAssocID="{091DE53B-333F-1441-8B56-97BD2F2FA618}" presName="Name56" presStyleLbl="parChTrans1D2" presStyleIdx="1" presStyleCnt="3"/>
      <dgm:spPr/>
      <dgm:t>
        <a:bodyPr/>
        <a:lstStyle/>
        <a:p>
          <a:endParaRPr lang="it-IT"/>
        </a:p>
      </dgm:t>
    </dgm:pt>
    <dgm:pt modelId="{CDC30443-C7D7-2D41-9F5B-12BA81D820CD}" type="pres">
      <dgm:prSet presAssocID="{E78B69A4-5D49-3041-AD7E-14B1C3B05B28}" presName="text0" presStyleLbl="node1" presStyleIdx="2" presStyleCnt="4" custScaleX="232583" custRadScaleRad="85866" custRadScaleInc="10266">
        <dgm:presLayoutVars>
          <dgm:bulletEnabled val="1"/>
        </dgm:presLayoutVars>
      </dgm:prSet>
      <dgm:spPr/>
      <dgm:t>
        <a:bodyPr/>
        <a:lstStyle/>
        <a:p>
          <a:endParaRPr lang="it-IT"/>
        </a:p>
      </dgm:t>
    </dgm:pt>
    <dgm:pt modelId="{60CBEA71-7E89-B44D-83AF-85CE0D416351}" type="pres">
      <dgm:prSet presAssocID="{68428B19-79BE-584B-A897-01EC6DF38CB7}" presName="Name56" presStyleLbl="parChTrans1D2" presStyleIdx="2" presStyleCnt="3"/>
      <dgm:spPr/>
      <dgm:t>
        <a:bodyPr/>
        <a:lstStyle/>
        <a:p>
          <a:endParaRPr lang="it-IT"/>
        </a:p>
      </dgm:t>
    </dgm:pt>
    <dgm:pt modelId="{C826FB0F-C36F-8143-8308-130918C84DA1}" type="pres">
      <dgm:prSet presAssocID="{6005D116-ACC1-B84D-B140-E3D3E9D6350B}" presName="text0" presStyleLbl="node1" presStyleIdx="3" presStyleCnt="4" custScaleX="197998" custRadScaleRad="78045" custRadScaleInc="-268980">
        <dgm:presLayoutVars>
          <dgm:bulletEnabled val="1"/>
        </dgm:presLayoutVars>
      </dgm:prSet>
      <dgm:spPr/>
      <dgm:t>
        <a:bodyPr/>
        <a:lstStyle/>
        <a:p>
          <a:endParaRPr lang="it-IT"/>
        </a:p>
      </dgm:t>
    </dgm:pt>
  </dgm:ptLst>
  <dgm:cxnLst>
    <dgm:cxn modelId="{1E03CF29-119E-8245-BA2D-E4763A710B65}" srcId="{AC2616FB-91A4-1541-B158-C994FE24BDF0}" destId="{E9170840-E18D-E14B-8401-BF695A914F01}" srcOrd="0" destOrd="0" parTransId="{EE6CCE47-AA82-6D41-9673-F6EABAA344C0}" sibTransId="{3612F247-4E71-324C-8584-AF16CDF08620}"/>
    <dgm:cxn modelId="{AD475C81-055E-5249-A5AE-CF91E9B6268E}" type="presOf" srcId="{68428B19-79BE-584B-A897-01EC6DF38CB7}" destId="{60CBEA71-7E89-B44D-83AF-85CE0D416351}" srcOrd="0" destOrd="0" presId="urn:microsoft.com/office/officeart/2008/layout/RadialCluster"/>
    <dgm:cxn modelId="{A45AF6CC-EA43-AC48-A499-420AA22036F0}" srcId="{E9170840-E18D-E14B-8401-BF695A914F01}" destId="{49F66B6B-7ED3-7F4F-BF55-FECE4C057B99}" srcOrd="0" destOrd="0" parTransId="{20F7801E-8D20-7242-8DB7-9DC2372B7E4C}" sibTransId="{DB0F3263-95A1-C74E-87EA-3588EC07A38F}"/>
    <dgm:cxn modelId="{9DC8315E-2D66-414E-9D5C-A13BF16C0101}" type="presOf" srcId="{6005D116-ACC1-B84D-B140-E3D3E9D6350B}" destId="{C826FB0F-C36F-8143-8308-130918C84DA1}" srcOrd="0" destOrd="0" presId="urn:microsoft.com/office/officeart/2008/layout/RadialCluster"/>
    <dgm:cxn modelId="{E6B98F43-AB3D-8247-98A7-FB600AF38CB9}" type="presOf" srcId="{E9170840-E18D-E14B-8401-BF695A914F01}" destId="{118899E0-0DC3-DF48-945F-FED90B463D9F}" srcOrd="0" destOrd="0" presId="urn:microsoft.com/office/officeart/2008/layout/RadialCluster"/>
    <dgm:cxn modelId="{47D6959D-81B1-0746-8287-A86C03FCF73D}" srcId="{E9170840-E18D-E14B-8401-BF695A914F01}" destId="{6005D116-ACC1-B84D-B140-E3D3E9D6350B}" srcOrd="2" destOrd="0" parTransId="{68428B19-79BE-584B-A897-01EC6DF38CB7}" sibTransId="{CDD509B6-040D-3943-A477-9ACABDF33E74}"/>
    <dgm:cxn modelId="{4B189F43-4427-364D-B5C6-702EBB408C54}" type="presOf" srcId="{E78B69A4-5D49-3041-AD7E-14B1C3B05B28}" destId="{CDC30443-C7D7-2D41-9F5B-12BA81D820CD}" srcOrd="0" destOrd="0" presId="urn:microsoft.com/office/officeart/2008/layout/RadialCluster"/>
    <dgm:cxn modelId="{F390D3DE-0D68-DF4C-9A43-6CA895018DD4}" type="presOf" srcId="{AC2616FB-91A4-1541-B158-C994FE24BDF0}" destId="{24D9D280-FFAC-CF44-B3A8-DF597D2E7830}" srcOrd="0" destOrd="0" presId="urn:microsoft.com/office/officeart/2008/layout/RadialCluster"/>
    <dgm:cxn modelId="{B052B9E2-A70A-3545-A784-6AAF6B9E48DE}" type="presOf" srcId="{091DE53B-333F-1441-8B56-97BD2F2FA618}" destId="{8B5E71D3-8B63-6441-8A50-5E77F7C10248}" srcOrd="0" destOrd="0" presId="urn:microsoft.com/office/officeart/2008/layout/RadialCluster"/>
    <dgm:cxn modelId="{E73098DC-FC59-444A-8DBD-75996B827B2A}" type="presOf" srcId="{49F66B6B-7ED3-7F4F-BF55-FECE4C057B99}" destId="{4B3612C1-FABF-BB47-B644-342A5A520DE0}" srcOrd="0" destOrd="0" presId="urn:microsoft.com/office/officeart/2008/layout/RadialCluster"/>
    <dgm:cxn modelId="{4178AC9A-9313-0147-BFC3-5FC8ED5F0982}" srcId="{E9170840-E18D-E14B-8401-BF695A914F01}" destId="{E78B69A4-5D49-3041-AD7E-14B1C3B05B28}" srcOrd="1" destOrd="0" parTransId="{091DE53B-333F-1441-8B56-97BD2F2FA618}" sibTransId="{0D149660-3BCC-1A4B-8BF0-665B816A9D93}"/>
    <dgm:cxn modelId="{FEAE9EBD-D5F0-124C-B053-F27D942B99F8}" type="presOf" srcId="{20F7801E-8D20-7242-8DB7-9DC2372B7E4C}" destId="{02BF920B-2AFB-0848-8AE3-D8BB971D6F2A}" srcOrd="0" destOrd="0" presId="urn:microsoft.com/office/officeart/2008/layout/RadialCluster"/>
    <dgm:cxn modelId="{FED9BE15-9151-174A-BE7B-90FB6BBDA836}" type="presParOf" srcId="{24D9D280-FFAC-CF44-B3A8-DF597D2E7830}" destId="{DCC57A01-D96A-2D4C-AE45-AAE0A5308A51}" srcOrd="0" destOrd="0" presId="urn:microsoft.com/office/officeart/2008/layout/RadialCluster"/>
    <dgm:cxn modelId="{62AFE8F4-4596-A94F-9E10-215E880F50A1}" type="presParOf" srcId="{DCC57A01-D96A-2D4C-AE45-AAE0A5308A51}" destId="{118899E0-0DC3-DF48-945F-FED90B463D9F}" srcOrd="0" destOrd="0" presId="urn:microsoft.com/office/officeart/2008/layout/RadialCluster"/>
    <dgm:cxn modelId="{34E3DB10-226C-1C44-B4A4-9575778D2132}" type="presParOf" srcId="{DCC57A01-D96A-2D4C-AE45-AAE0A5308A51}" destId="{02BF920B-2AFB-0848-8AE3-D8BB971D6F2A}" srcOrd="1" destOrd="0" presId="urn:microsoft.com/office/officeart/2008/layout/RadialCluster"/>
    <dgm:cxn modelId="{CA6F27C4-424A-9F44-93F8-977FE2C1998A}" type="presParOf" srcId="{DCC57A01-D96A-2D4C-AE45-AAE0A5308A51}" destId="{4B3612C1-FABF-BB47-B644-342A5A520DE0}" srcOrd="2" destOrd="0" presId="urn:microsoft.com/office/officeart/2008/layout/RadialCluster"/>
    <dgm:cxn modelId="{FEA704F8-EBD4-F049-9765-945316D50836}" type="presParOf" srcId="{DCC57A01-D96A-2D4C-AE45-AAE0A5308A51}" destId="{8B5E71D3-8B63-6441-8A50-5E77F7C10248}" srcOrd="3" destOrd="0" presId="urn:microsoft.com/office/officeart/2008/layout/RadialCluster"/>
    <dgm:cxn modelId="{0C339B3F-CA6E-5242-9D46-3B0029BDD98F}" type="presParOf" srcId="{DCC57A01-D96A-2D4C-AE45-AAE0A5308A51}" destId="{CDC30443-C7D7-2D41-9F5B-12BA81D820CD}" srcOrd="4" destOrd="0" presId="urn:microsoft.com/office/officeart/2008/layout/RadialCluster"/>
    <dgm:cxn modelId="{07CF8F1A-9123-C545-8EC5-4DF1A7600F51}" type="presParOf" srcId="{DCC57A01-D96A-2D4C-AE45-AAE0A5308A51}" destId="{60CBEA71-7E89-B44D-83AF-85CE0D416351}" srcOrd="5" destOrd="0" presId="urn:microsoft.com/office/officeart/2008/layout/RadialCluster"/>
    <dgm:cxn modelId="{3B58C32C-BA4A-B64A-B2CF-316465F44AF7}" type="presParOf" srcId="{DCC57A01-D96A-2D4C-AE45-AAE0A5308A51}" destId="{C826FB0F-C36F-8143-8308-130918C84DA1}"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4FAAD5F-C34C-6D47-9572-3EECD017E9F3}" type="doc">
      <dgm:prSet loTypeId="urn:microsoft.com/office/officeart/2008/layout/HorizontalMultiLevelHierarchy" loCatId="" qsTypeId="urn:microsoft.com/office/officeart/2005/8/quickstyle/simple4" qsCatId="simple" csTypeId="urn:microsoft.com/office/officeart/2005/8/colors/accent1_2" csCatId="accent1" phldr="1"/>
      <dgm:spPr/>
      <dgm:t>
        <a:bodyPr/>
        <a:lstStyle/>
        <a:p>
          <a:endParaRPr lang="it-IT"/>
        </a:p>
      </dgm:t>
    </dgm:pt>
    <dgm:pt modelId="{65DA1231-E00B-8C4A-A77C-F6D8B4B40BF7}">
      <dgm:prSet phldrT="[Testo]"/>
      <dgm:spPr/>
      <dgm:t>
        <a:bodyPr/>
        <a:lstStyle/>
        <a:p>
          <a:pPr rtl="0"/>
          <a:r>
            <a:rPr lang="it-IT" dirty="0" smtClean="0"/>
            <a:t>Rafforzare la consapevolezza del proprio corpo</a:t>
          </a:r>
          <a:endParaRPr lang="it-IT" dirty="0"/>
        </a:p>
      </dgm:t>
    </dgm:pt>
    <dgm:pt modelId="{10DC5864-14FB-C942-9982-63E4EB7A7056}" type="parTrans" cxnId="{9DA1140F-81F1-E948-BA18-CE0338F87127}">
      <dgm:prSet/>
      <dgm:spPr/>
      <dgm:t>
        <a:bodyPr/>
        <a:lstStyle/>
        <a:p>
          <a:endParaRPr lang="it-IT"/>
        </a:p>
      </dgm:t>
    </dgm:pt>
    <dgm:pt modelId="{1444ACBF-BADE-924B-A4BF-3700261A57D3}" type="sibTrans" cxnId="{9DA1140F-81F1-E948-BA18-CE0338F87127}">
      <dgm:prSet/>
      <dgm:spPr/>
      <dgm:t>
        <a:bodyPr/>
        <a:lstStyle/>
        <a:p>
          <a:endParaRPr lang="it-IT"/>
        </a:p>
      </dgm:t>
    </dgm:pt>
    <dgm:pt modelId="{65B3E3A9-075A-8844-BE45-C62807B249A2}">
      <dgm:prSet phldrT="[Testo]"/>
      <dgm:spPr/>
      <dgm:t>
        <a:bodyPr/>
        <a:lstStyle/>
        <a:p>
          <a:r>
            <a:rPr lang="it-IT" dirty="0" smtClean="0"/>
            <a:t>Diagnosi funzionale</a:t>
          </a:r>
          <a:endParaRPr lang="it-IT" dirty="0"/>
        </a:p>
      </dgm:t>
    </dgm:pt>
    <dgm:pt modelId="{48E9C7D2-8754-2946-8D6C-3A344D497528}" type="parTrans" cxnId="{700BEE77-7243-0748-B728-B710B357E776}">
      <dgm:prSet/>
      <dgm:spPr/>
      <dgm:t>
        <a:bodyPr/>
        <a:lstStyle/>
        <a:p>
          <a:endParaRPr lang="it-IT"/>
        </a:p>
      </dgm:t>
    </dgm:pt>
    <dgm:pt modelId="{C6B08CA6-5EA6-8F41-8A74-255D7F9F75A0}" type="sibTrans" cxnId="{700BEE77-7243-0748-B728-B710B357E776}">
      <dgm:prSet/>
      <dgm:spPr/>
      <dgm:t>
        <a:bodyPr/>
        <a:lstStyle/>
        <a:p>
          <a:endParaRPr lang="it-IT"/>
        </a:p>
      </dgm:t>
    </dgm:pt>
    <dgm:pt modelId="{86479E13-4D34-A540-93B1-A52BB46B4687}">
      <dgm:prSet phldrT="[Testo]"/>
      <dgm:spPr/>
      <dgm:t>
        <a:bodyPr/>
        <a:lstStyle/>
        <a:p>
          <a:r>
            <a:rPr lang="it-IT" dirty="0" smtClean="0"/>
            <a:t>Profilo dinamico funzionale</a:t>
          </a:r>
          <a:endParaRPr lang="it-IT" dirty="0"/>
        </a:p>
      </dgm:t>
    </dgm:pt>
    <dgm:pt modelId="{95DCB9F6-391B-9D40-9FF6-F87E8274D024}" type="parTrans" cxnId="{A1A5CD12-8BAE-E84E-ADF4-4AA57E9B127B}">
      <dgm:prSet/>
      <dgm:spPr/>
      <dgm:t>
        <a:bodyPr/>
        <a:lstStyle/>
        <a:p>
          <a:endParaRPr lang="it-IT"/>
        </a:p>
      </dgm:t>
    </dgm:pt>
    <dgm:pt modelId="{508365E7-8FE5-D546-A1BB-9F278286DD28}" type="sibTrans" cxnId="{A1A5CD12-8BAE-E84E-ADF4-4AA57E9B127B}">
      <dgm:prSet/>
      <dgm:spPr/>
      <dgm:t>
        <a:bodyPr/>
        <a:lstStyle/>
        <a:p>
          <a:endParaRPr lang="it-IT"/>
        </a:p>
      </dgm:t>
    </dgm:pt>
    <dgm:pt modelId="{A92E5628-3C1E-F843-81C0-96105AFFC211}">
      <dgm:prSet phldrT="[Testo]"/>
      <dgm:spPr/>
      <dgm:t>
        <a:bodyPr/>
        <a:lstStyle/>
        <a:p>
          <a:r>
            <a:rPr lang="it-IT" dirty="0" smtClean="0"/>
            <a:t>Piano educativo individualizzato</a:t>
          </a:r>
          <a:endParaRPr lang="it-IT" dirty="0"/>
        </a:p>
      </dgm:t>
    </dgm:pt>
    <dgm:pt modelId="{C24407EB-8E60-3343-ABAF-C2EF698AD23E}" type="parTrans" cxnId="{036B205F-6248-D84E-A2B8-50464EA911A0}">
      <dgm:prSet/>
      <dgm:spPr/>
      <dgm:t>
        <a:bodyPr/>
        <a:lstStyle/>
        <a:p>
          <a:endParaRPr lang="it-IT"/>
        </a:p>
      </dgm:t>
    </dgm:pt>
    <dgm:pt modelId="{FB3F027E-B131-0947-AA74-B9FE3AC62843}" type="sibTrans" cxnId="{036B205F-6248-D84E-A2B8-50464EA911A0}">
      <dgm:prSet/>
      <dgm:spPr/>
      <dgm:t>
        <a:bodyPr/>
        <a:lstStyle/>
        <a:p>
          <a:endParaRPr lang="it-IT"/>
        </a:p>
      </dgm:t>
    </dgm:pt>
    <dgm:pt modelId="{AD0B4A8F-6B30-DA48-AA4F-D3757DFF33EF}" type="pres">
      <dgm:prSet presAssocID="{E4FAAD5F-C34C-6D47-9572-3EECD017E9F3}" presName="Name0" presStyleCnt="0">
        <dgm:presLayoutVars>
          <dgm:chPref val="1"/>
          <dgm:dir/>
          <dgm:animOne val="branch"/>
          <dgm:animLvl val="lvl"/>
          <dgm:resizeHandles val="exact"/>
        </dgm:presLayoutVars>
      </dgm:prSet>
      <dgm:spPr/>
      <dgm:t>
        <a:bodyPr/>
        <a:lstStyle/>
        <a:p>
          <a:endParaRPr lang="it-IT"/>
        </a:p>
      </dgm:t>
    </dgm:pt>
    <dgm:pt modelId="{3C06C345-817F-914B-9F8F-511B7502FDC8}" type="pres">
      <dgm:prSet presAssocID="{65DA1231-E00B-8C4A-A77C-F6D8B4B40BF7}" presName="root1" presStyleCnt="0"/>
      <dgm:spPr/>
    </dgm:pt>
    <dgm:pt modelId="{5FD300E3-681E-FE41-8451-40AC63059DAE}" type="pres">
      <dgm:prSet presAssocID="{65DA1231-E00B-8C4A-A77C-F6D8B4B40BF7}" presName="LevelOneTextNode" presStyleLbl="node0" presStyleIdx="0" presStyleCnt="1">
        <dgm:presLayoutVars>
          <dgm:chPref val="3"/>
        </dgm:presLayoutVars>
      </dgm:prSet>
      <dgm:spPr/>
      <dgm:t>
        <a:bodyPr/>
        <a:lstStyle/>
        <a:p>
          <a:endParaRPr lang="it-IT"/>
        </a:p>
      </dgm:t>
    </dgm:pt>
    <dgm:pt modelId="{CD83B1C5-D98F-754C-B2E2-1B8A105CE4BF}" type="pres">
      <dgm:prSet presAssocID="{65DA1231-E00B-8C4A-A77C-F6D8B4B40BF7}" presName="level2hierChild" presStyleCnt="0"/>
      <dgm:spPr/>
    </dgm:pt>
    <dgm:pt modelId="{E67A3006-A808-8044-8A6F-F87F52D920D7}" type="pres">
      <dgm:prSet presAssocID="{48E9C7D2-8754-2946-8D6C-3A344D497528}" presName="conn2-1" presStyleLbl="parChTrans1D2" presStyleIdx="0" presStyleCnt="3"/>
      <dgm:spPr/>
      <dgm:t>
        <a:bodyPr/>
        <a:lstStyle/>
        <a:p>
          <a:endParaRPr lang="it-IT"/>
        </a:p>
      </dgm:t>
    </dgm:pt>
    <dgm:pt modelId="{162ABFF2-E0BE-EF47-85A0-E105DB7C5869}" type="pres">
      <dgm:prSet presAssocID="{48E9C7D2-8754-2946-8D6C-3A344D497528}" presName="connTx" presStyleLbl="parChTrans1D2" presStyleIdx="0" presStyleCnt="3"/>
      <dgm:spPr/>
      <dgm:t>
        <a:bodyPr/>
        <a:lstStyle/>
        <a:p>
          <a:endParaRPr lang="it-IT"/>
        </a:p>
      </dgm:t>
    </dgm:pt>
    <dgm:pt modelId="{22DFBA63-AE40-AF40-B490-7A00CDE72A3C}" type="pres">
      <dgm:prSet presAssocID="{65B3E3A9-075A-8844-BE45-C62807B249A2}" presName="root2" presStyleCnt="0"/>
      <dgm:spPr/>
    </dgm:pt>
    <dgm:pt modelId="{0841E30E-C739-054F-B280-AB07CD75F5AB}" type="pres">
      <dgm:prSet presAssocID="{65B3E3A9-075A-8844-BE45-C62807B249A2}" presName="LevelTwoTextNode" presStyleLbl="node2" presStyleIdx="0" presStyleCnt="3">
        <dgm:presLayoutVars>
          <dgm:chPref val="3"/>
        </dgm:presLayoutVars>
      </dgm:prSet>
      <dgm:spPr/>
      <dgm:t>
        <a:bodyPr/>
        <a:lstStyle/>
        <a:p>
          <a:endParaRPr lang="it-IT"/>
        </a:p>
      </dgm:t>
    </dgm:pt>
    <dgm:pt modelId="{504F2E83-9B10-F741-BDE3-2BD360D1BAB6}" type="pres">
      <dgm:prSet presAssocID="{65B3E3A9-075A-8844-BE45-C62807B249A2}" presName="level3hierChild" presStyleCnt="0"/>
      <dgm:spPr/>
    </dgm:pt>
    <dgm:pt modelId="{81E049C5-2F2D-0745-A2AC-1B5DC292EC1A}" type="pres">
      <dgm:prSet presAssocID="{95DCB9F6-391B-9D40-9FF6-F87E8274D024}" presName="conn2-1" presStyleLbl="parChTrans1D2" presStyleIdx="1" presStyleCnt="3"/>
      <dgm:spPr/>
      <dgm:t>
        <a:bodyPr/>
        <a:lstStyle/>
        <a:p>
          <a:endParaRPr lang="it-IT"/>
        </a:p>
      </dgm:t>
    </dgm:pt>
    <dgm:pt modelId="{4A9F8963-DF7B-7248-A947-9046CDC836B5}" type="pres">
      <dgm:prSet presAssocID="{95DCB9F6-391B-9D40-9FF6-F87E8274D024}" presName="connTx" presStyleLbl="parChTrans1D2" presStyleIdx="1" presStyleCnt="3"/>
      <dgm:spPr/>
      <dgm:t>
        <a:bodyPr/>
        <a:lstStyle/>
        <a:p>
          <a:endParaRPr lang="it-IT"/>
        </a:p>
      </dgm:t>
    </dgm:pt>
    <dgm:pt modelId="{30867301-A1D5-8A49-B81C-EE60C4B5B366}" type="pres">
      <dgm:prSet presAssocID="{86479E13-4D34-A540-93B1-A52BB46B4687}" presName="root2" presStyleCnt="0"/>
      <dgm:spPr/>
    </dgm:pt>
    <dgm:pt modelId="{4F658E6D-A251-C44B-A2FA-FEE5CF248FC2}" type="pres">
      <dgm:prSet presAssocID="{86479E13-4D34-A540-93B1-A52BB46B4687}" presName="LevelTwoTextNode" presStyleLbl="node2" presStyleIdx="1" presStyleCnt="3">
        <dgm:presLayoutVars>
          <dgm:chPref val="3"/>
        </dgm:presLayoutVars>
      </dgm:prSet>
      <dgm:spPr/>
      <dgm:t>
        <a:bodyPr/>
        <a:lstStyle/>
        <a:p>
          <a:endParaRPr lang="it-IT"/>
        </a:p>
      </dgm:t>
    </dgm:pt>
    <dgm:pt modelId="{A36D83EC-075F-874B-BD6B-CFDE20152BB5}" type="pres">
      <dgm:prSet presAssocID="{86479E13-4D34-A540-93B1-A52BB46B4687}" presName="level3hierChild" presStyleCnt="0"/>
      <dgm:spPr/>
    </dgm:pt>
    <dgm:pt modelId="{7B1CD32D-3BA2-4E42-8E1F-1DB98C0276E9}" type="pres">
      <dgm:prSet presAssocID="{C24407EB-8E60-3343-ABAF-C2EF698AD23E}" presName="conn2-1" presStyleLbl="parChTrans1D2" presStyleIdx="2" presStyleCnt="3"/>
      <dgm:spPr/>
      <dgm:t>
        <a:bodyPr/>
        <a:lstStyle/>
        <a:p>
          <a:endParaRPr lang="it-IT"/>
        </a:p>
      </dgm:t>
    </dgm:pt>
    <dgm:pt modelId="{DAD9B4CA-5AB6-0149-8B2A-71DD148DCBD3}" type="pres">
      <dgm:prSet presAssocID="{C24407EB-8E60-3343-ABAF-C2EF698AD23E}" presName="connTx" presStyleLbl="parChTrans1D2" presStyleIdx="2" presStyleCnt="3"/>
      <dgm:spPr/>
      <dgm:t>
        <a:bodyPr/>
        <a:lstStyle/>
        <a:p>
          <a:endParaRPr lang="it-IT"/>
        </a:p>
      </dgm:t>
    </dgm:pt>
    <dgm:pt modelId="{4F7D3A6A-F087-2141-816B-9D06228FBB98}" type="pres">
      <dgm:prSet presAssocID="{A92E5628-3C1E-F843-81C0-96105AFFC211}" presName="root2" presStyleCnt="0"/>
      <dgm:spPr/>
    </dgm:pt>
    <dgm:pt modelId="{3BD28E7E-E796-AB4A-8365-F8F0CA1B7B4F}" type="pres">
      <dgm:prSet presAssocID="{A92E5628-3C1E-F843-81C0-96105AFFC211}" presName="LevelTwoTextNode" presStyleLbl="node2" presStyleIdx="2" presStyleCnt="3">
        <dgm:presLayoutVars>
          <dgm:chPref val="3"/>
        </dgm:presLayoutVars>
      </dgm:prSet>
      <dgm:spPr/>
      <dgm:t>
        <a:bodyPr/>
        <a:lstStyle/>
        <a:p>
          <a:endParaRPr lang="it-IT"/>
        </a:p>
      </dgm:t>
    </dgm:pt>
    <dgm:pt modelId="{1C1126A2-A926-714F-BF67-01D3617B1152}" type="pres">
      <dgm:prSet presAssocID="{A92E5628-3C1E-F843-81C0-96105AFFC211}" presName="level3hierChild" presStyleCnt="0"/>
      <dgm:spPr/>
    </dgm:pt>
  </dgm:ptLst>
  <dgm:cxnLst>
    <dgm:cxn modelId="{8D78C2B3-27F5-4548-A02A-DB8DF1C863CE}" type="presOf" srcId="{A92E5628-3C1E-F843-81C0-96105AFFC211}" destId="{3BD28E7E-E796-AB4A-8365-F8F0CA1B7B4F}" srcOrd="0" destOrd="0" presId="urn:microsoft.com/office/officeart/2008/layout/HorizontalMultiLevelHierarchy"/>
    <dgm:cxn modelId="{036B205F-6248-D84E-A2B8-50464EA911A0}" srcId="{65DA1231-E00B-8C4A-A77C-F6D8B4B40BF7}" destId="{A92E5628-3C1E-F843-81C0-96105AFFC211}" srcOrd="2" destOrd="0" parTransId="{C24407EB-8E60-3343-ABAF-C2EF698AD23E}" sibTransId="{FB3F027E-B131-0947-AA74-B9FE3AC62843}"/>
    <dgm:cxn modelId="{9DA1140F-81F1-E948-BA18-CE0338F87127}" srcId="{E4FAAD5F-C34C-6D47-9572-3EECD017E9F3}" destId="{65DA1231-E00B-8C4A-A77C-F6D8B4B40BF7}" srcOrd="0" destOrd="0" parTransId="{10DC5864-14FB-C942-9982-63E4EB7A7056}" sibTransId="{1444ACBF-BADE-924B-A4BF-3700261A57D3}"/>
    <dgm:cxn modelId="{A1A5CD12-8BAE-E84E-ADF4-4AA57E9B127B}" srcId="{65DA1231-E00B-8C4A-A77C-F6D8B4B40BF7}" destId="{86479E13-4D34-A540-93B1-A52BB46B4687}" srcOrd="1" destOrd="0" parTransId="{95DCB9F6-391B-9D40-9FF6-F87E8274D024}" sibTransId="{508365E7-8FE5-D546-A1BB-9F278286DD28}"/>
    <dgm:cxn modelId="{85BFD916-D9B4-FD42-8D8F-834F09D88472}" type="presOf" srcId="{65B3E3A9-075A-8844-BE45-C62807B249A2}" destId="{0841E30E-C739-054F-B280-AB07CD75F5AB}" srcOrd="0" destOrd="0" presId="urn:microsoft.com/office/officeart/2008/layout/HorizontalMultiLevelHierarchy"/>
    <dgm:cxn modelId="{09EC9A3E-34B9-9144-B2EB-2F86D71CB5D1}" type="presOf" srcId="{95DCB9F6-391B-9D40-9FF6-F87E8274D024}" destId="{81E049C5-2F2D-0745-A2AC-1B5DC292EC1A}" srcOrd="0" destOrd="0" presId="urn:microsoft.com/office/officeart/2008/layout/HorizontalMultiLevelHierarchy"/>
    <dgm:cxn modelId="{E41E4135-711B-9E49-8304-33ACB4D76412}" type="presOf" srcId="{65DA1231-E00B-8C4A-A77C-F6D8B4B40BF7}" destId="{5FD300E3-681E-FE41-8451-40AC63059DAE}" srcOrd="0" destOrd="0" presId="urn:microsoft.com/office/officeart/2008/layout/HorizontalMultiLevelHierarchy"/>
    <dgm:cxn modelId="{BB9D2F01-5B30-0745-AD14-4F1971BBE8FD}" type="presOf" srcId="{C24407EB-8E60-3343-ABAF-C2EF698AD23E}" destId="{DAD9B4CA-5AB6-0149-8B2A-71DD148DCBD3}" srcOrd="1" destOrd="0" presId="urn:microsoft.com/office/officeart/2008/layout/HorizontalMultiLevelHierarchy"/>
    <dgm:cxn modelId="{1D780D6B-4117-DE46-9A57-9B373492DB6F}" type="presOf" srcId="{48E9C7D2-8754-2946-8D6C-3A344D497528}" destId="{E67A3006-A808-8044-8A6F-F87F52D920D7}" srcOrd="0" destOrd="0" presId="urn:microsoft.com/office/officeart/2008/layout/HorizontalMultiLevelHierarchy"/>
    <dgm:cxn modelId="{D86314C5-90D1-2946-BA6B-3DF386019FD3}" type="presOf" srcId="{E4FAAD5F-C34C-6D47-9572-3EECD017E9F3}" destId="{AD0B4A8F-6B30-DA48-AA4F-D3757DFF33EF}" srcOrd="0" destOrd="0" presId="urn:microsoft.com/office/officeart/2008/layout/HorizontalMultiLevelHierarchy"/>
    <dgm:cxn modelId="{EB771032-BB52-AC46-A64E-6E0EBF5D2DFB}" type="presOf" srcId="{95DCB9F6-391B-9D40-9FF6-F87E8274D024}" destId="{4A9F8963-DF7B-7248-A947-9046CDC836B5}" srcOrd="1" destOrd="0" presId="urn:microsoft.com/office/officeart/2008/layout/HorizontalMultiLevelHierarchy"/>
    <dgm:cxn modelId="{C566A573-C460-A24A-A61C-C0F561841B56}" type="presOf" srcId="{86479E13-4D34-A540-93B1-A52BB46B4687}" destId="{4F658E6D-A251-C44B-A2FA-FEE5CF248FC2}" srcOrd="0" destOrd="0" presId="urn:microsoft.com/office/officeart/2008/layout/HorizontalMultiLevelHierarchy"/>
    <dgm:cxn modelId="{58F6290C-41AB-CD46-B07C-9EA60E283F88}" type="presOf" srcId="{C24407EB-8E60-3343-ABAF-C2EF698AD23E}" destId="{7B1CD32D-3BA2-4E42-8E1F-1DB98C0276E9}" srcOrd="0" destOrd="0" presId="urn:microsoft.com/office/officeart/2008/layout/HorizontalMultiLevelHierarchy"/>
    <dgm:cxn modelId="{700BEE77-7243-0748-B728-B710B357E776}" srcId="{65DA1231-E00B-8C4A-A77C-F6D8B4B40BF7}" destId="{65B3E3A9-075A-8844-BE45-C62807B249A2}" srcOrd="0" destOrd="0" parTransId="{48E9C7D2-8754-2946-8D6C-3A344D497528}" sibTransId="{C6B08CA6-5EA6-8F41-8A74-255D7F9F75A0}"/>
    <dgm:cxn modelId="{9DEC4818-EDD9-4948-9A42-835BB87A281B}" type="presOf" srcId="{48E9C7D2-8754-2946-8D6C-3A344D497528}" destId="{162ABFF2-E0BE-EF47-85A0-E105DB7C5869}" srcOrd="1" destOrd="0" presId="urn:microsoft.com/office/officeart/2008/layout/HorizontalMultiLevelHierarchy"/>
    <dgm:cxn modelId="{7FBAF94B-AE68-324A-A661-CC8B80E7AE0C}" type="presParOf" srcId="{AD0B4A8F-6B30-DA48-AA4F-D3757DFF33EF}" destId="{3C06C345-817F-914B-9F8F-511B7502FDC8}" srcOrd="0" destOrd="0" presId="urn:microsoft.com/office/officeart/2008/layout/HorizontalMultiLevelHierarchy"/>
    <dgm:cxn modelId="{17214DDC-B68A-CD4B-B43E-7A2802BC07D2}" type="presParOf" srcId="{3C06C345-817F-914B-9F8F-511B7502FDC8}" destId="{5FD300E3-681E-FE41-8451-40AC63059DAE}" srcOrd="0" destOrd="0" presId="urn:microsoft.com/office/officeart/2008/layout/HorizontalMultiLevelHierarchy"/>
    <dgm:cxn modelId="{C3C4CA76-6050-5B40-B67F-4C4194EF235F}" type="presParOf" srcId="{3C06C345-817F-914B-9F8F-511B7502FDC8}" destId="{CD83B1C5-D98F-754C-B2E2-1B8A105CE4BF}" srcOrd="1" destOrd="0" presId="urn:microsoft.com/office/officeart/2008/layout/HorizontalMultiLevelHierarchy"/>
    <dgm:cxn modelId="{3201C15A-88C2-F741-A6EA-4A9BD83604DF}" type="presParOf" srcId="{CD83B1C5-D98F-754C-B2E2-1B8A105CE4BF}" destId="{E67A3006-A808-8044-8A6F-F87F52D920D7}" srcOrd="0" destOrd="0" presId="urn:microsoft.com/office/officeart/2008/layout/HorizontalMultiLevelHierarchy"/>
    <dgm:cxn modelId="{37A60A71-E0E8-0247-90BA-3F2578F21A9D}" type="presParOf" srcId="{E67A3006-A808-8044-8A6F-F87F52D920D7}" destId="{162ABFF2-E0BE-EF47-85A0-E105DB7C5869}" srcOrd="0" destOrd="0" presId="urn:microsoft.com/office/officeart/2008/layout/HorizontalMultiLevelHierarchy"/>
    <dgm:cxn modelId="{57558203-D206-714E-B95F-FC76B317C7F5}" type="presParOf" srcId="{CD83B1C5-D98F-754C-B2E2-1B8A105CE4BF}" destId="{22DFBA63-AE40-AF40-B490-7A00CDE72A3C}" srcOrd="1" destOrd="0" presId="urn:microsoft.com/office/officeart/2008/layout/HorizontalMultiLevelHierarchy"/>
    <dgm:cxn modelId="{48EDB4BF-9D23-6D49-81C8-2E9F2E350F97}" type="presParOf" srcId="{22DFBA63-AE40-AF40-B490-7A00CDE72A3C}" destId="{0841E30E-C739-054F-B280-AB07CD75F5AB}" srcOrd="0" destOrd="0" presId="urn:microsoft.com/office/officeart/2008/layout/HorizontalMultiLevelHierarchy"/>
    <dgm:cxn modelId="{83A505C4-9DDB-894A-85B0-D274D261D2E4}" type="presParOf" srcId="{22DFBA63-AE40-AF40-B490-7A00CDE72A3C}" destId="{504F2E83-9B10-F741-BDE3-2BD360D1BAB6}" srcOrd="1" destOrd="0" presId="urn:microsoft.com/office/officeart/2008/layout/HorizontalMultiLevelHierarchy"/>
    <dgm:cxn modelId="{B10B8955-06EE-0645-BEDB-2EF51E2EDB91}" type="presParOf" srcId="{CD83B1C5-D98F-754C-B2E2-1B8A105CE4BF}" destId="{81E049C5-2F2D-0745-A2AC-1B5DC292EC1A}" srcOrd="2" destOrd="0" presId="urn:microsoft.com/office/officeart/2008/layout/HorizontalMultiLevelHierarchy"/>
    <dgm:cxn modelId="{A0F558CE-727E-144D-A78C-DE06C5A40D0A}" type="presParOf" srcId="{81E049C5-2F2D-0745-A2AC-1B5DC292EC1A}" destId="{4A9F8963-DF7B-7248-A947-9046CDC836B5}" srcOrd="0" destOrd="0" presId="urn:microsoft.com/office/officeart/2008/layout/HorizontalMultiLevelHierarchy"/>
    <dgm:cxn modelId="{816848FF-60D1-3B41-93E4-D7667E6B3F85}" type="presParOf" srcId="{CD83B1C5-D98F-754C-B2E2-1B8A105CE4BF}" destId="{30867301-A1D5-8A49-B81C-EE60C4B5B366}" srcOrd="3" destOrd="0" presId="urn:microsoft.com/office/officeart/2008/layout/HorizontalMultiLevelHierarchy"/>
    <dgm:cxn modelId="{529FB729-78AF-A844-9FE6-C7D2F5EAD5C1}" type="presParOf" srcId="{30867301-A1D5-8A49-B81C-EE60C4B5B366}" destId="{4F658E6D-A251-C44B-A2FA-FEE5CF248FC2}" srcOrd="0" destOrd="0" presId="urn:microsoft.com/office/officeart/2008/layout/HorizontalMultiLevelHierarchy"/>
    <dgm:cxn modelId="{38E4FA33-DB7D-724A-9232-7F307E6185D2}" type="presParOf" srcId="{30867301-A1D5-8A49-B81C-EE60C4B5B366}" destId="{A36D83EC-075F-874B-BD6B-CFDE20152BB5}" srcOrd="1" destOrd="0" presId="urn:microsoft.com/office/officeart/2008/layout/HorizontalMultiLevelHierarchy"/>
    <dgm:cxn modelId="{3A8ABC3A-8F80-C440-8972-3315A696F261}" type="presParOf" srcId="{CD83B1C5-D98F-754C-B2E2-1B8A105CE4BF}" destId="{7B1CD32D-3BA2-4E42-8E1F-1DB98C0276E9}" srcOrd="4" destOrd="0" presId="urn:microsoft.com/office/officeart/2008/layout/HorizontalMultiLevelHierarchy"/>
    <dgm:cxn modelId="{E57AE6CD-F117-DA4B-A0C1-49E8134ACDFA}" type="presParOf" srcId="{7B1CD32D-3BA2-4E42-8E1F-1DB98C0276E9}" destId="{DAD9B4CA-5AB6-0149-8B2A-71DD148DCBD3}" srcOrd="0" destOrd="0" presId="urn:microsoft.com/office/officeart/2008/layout/HorizontalMultiLevelHierarchy"/>
    <dgm:cxn modelId="{078D573F-2CF6-5947-9603-A77A93463307}" type="presParOf" srcId="{CD83B1C5-D98F-754C-B2E2-1B8A105CE4BF}" destId="{4F7D3A6A-F087-2141-816B-9D06228FBB98}" srcOrd="5" destOrd="0" presId="urn:microsoft.com/office/officeart/2008/layout/HorizontalMultiLevelHierarchy"/>
    <dgm:cxn modelId="{6381C39A-DA8F-E340-B550-84BA619766CB}" type="presParOf" srcId="{4F7D3A6A-F087-2141-816B-9D06228FBB98}" destId="{3BD28E7E-E796-AB4A-8365-F8F0CA1B7B4F}" srcOrd="0" destOrd="0" presId="urn:microsoft.com/office/officeart/2008/layout/HorizontalMultiLevelHierarchy"/>
    <dgm:cxn modelId="{D1427879-E648-434F-B951-05A438A5388B}" type="presParOf" srcId="{4F7D3A6A-F087-2141-816B-9D06228FBB98}" destId="{1C1126A2-A926-714F-BF67-01D3617B1152}"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9C5AC3-1E5C-0E40-9E99-4DCB92A116A6}">
      <dsp:nvSpPr>
        <dsp:cNvPr id="0" name=""/>
        <dsp:cNvSpPr/>
      </dsp:nvSpPr>
      <dsp:spPr>
        <a:xfrm>
          <a:off x="2247152" y="69476"/>
          <a:ext cx="3334870" cy="3334870"/>
        </a:xfrm>
        <a:prstGeom prst="ellipse">
          <a:avLst/>
        </a:prstGeom>
        <a:gradFill rotWithShape="0">
          <a:gsLst>
            <a:gs pos="0">
              <a:schemeClr val="accent1">
                <a:alpha val="50000"/>
                <a:hueOff val="0"/>
                <a:satOff val="0"/>
                <a:lumOff val="0"/>
                <a:alphaOff val="0"/>
              </a:schemeClr>
            </a:gs>
            <a:gs pos="100000">
              <a:schemeClr val="accent1">
                <a:alpha val="50000"/>
                <a:hueOff val="0"/>
                <a:satOff val="0"/>
                <a:lumOff val="0"/>
                <a:alphaOff val="0"/>
                <a:shade val="75000"/>
                <a:satMod val="120000"/>
                <a:lumMod val="90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it-IT" sz="2500" b="1" kern="1200" dirty="0" smtClean="0">
              <a:solidFill>
                <a:schemeClr val="bg1"/>
              </a:solidFill>
            </a:rPr>
            <a:t>IDENTITA’</a:t>
          </a:r>
          <a:endParaRPr lang="it-IT" sz="2500" b="1" kern="1200" dirty="0">
            <a:solidFill>
              <a:schemeClr val="bg1"/>
            </a:solidFill>
          </a:endParaRPr>
        </a:p>
      </dsp:txBody>
      <dsp:txXfrm>
        <a:off x="2691802" y="653078"/>
        <a:ext cx="2445571" cy="1500691"/>
      </dsp:txXfrm>
    </dsp:sp>
    <dsp:sp modelId="{125D3DF8-757E-6C4D-9F24-C4B26E19D377}">
      <dsp:nvSpPr>
        <dsp:cNvPr id="0" name=""/>
        <dsp:cNvSpPr/>
      </dsp:nvSpPr>
      <dsp:spPr>
        <a:xfrm>
          <a:off x="3450485" y="2153770"/>
          <a:ext cx="3334870" cy="3334870"/>
        </a:xfrm>
        <a:prstGeom prst="ellipse">
          <a:avLst/>
        </a:prstGeom>
        <a:gradFill rotWithShape="0">
          <a:gsLst>
            <a:gs pos="0">
              <a:schemeClr val="accent1">
                <a:alpha val="50000"/>
                <a:hueOff val="0"/>
                <a:satOff val="0"/>
                <a:lumOff val="0"/>
                <a:alphaOff val="0"/>
              </a:schemeClr>
            </a:gs>
            <a:gs pos="100000">
              <a:schemeClr val="accent1">
                <a:alpha val="50000"/>
                <a:hueOff val="0"/>
                <a:satOff val="0"/>
                <a:lumOff val="0"/>
                <a:alphaOff val="0"/>
                <a:shade val="75000"/>
                <a:satMod val="120000"/>
                <a:lumMod val="90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it-IT" sz="2500" b="1" kern="1200" dirty="0" smtClean="0">
              <a:solidFill>
                <a:schemeClr val="bg1"/>
              </a:solidFill>
            </a:rPr>
            <a:t>COMPETENZE</a:t>
          </a:r>
          <a:endParaRPr lang="it-IT" sz="2500" b="1" kern="1200" dirty="0">
            <a:solidFill>
              <a:schemeClr val="bg1"/>
            </a:solidFill>
          </a:endParaRPr>
        </a:p>
      </dsp:txBody>
      <dsp:txXfrm>
        <a:off x="4470399" y="3015279"/>
        <a:ext cx="2000922" cy="1834178"/>
      </dsp:txXfrm>
    </dsp:sp>
    <dsp:sp modelId="{4C1ED7F6-1AC7-E742-8B0B-3656FB787FE1}">
      <dsp:nvSpPr>
        <dsp:cNvPr id="0" name=""/>
        <dsp:cNvSpPr/>
      </dsp:nvSpPr>
      <dsp:spPr>
        <a:xfrm>
          <a:off x="1043820" y="2153770"/>
          <a:ext cx="3334870" cy="3334870"/>
        </a:xfrm>
        <a:prstGeom prst="ellipse">
          <a:avLst/>
        </a:prstGeom>
        <a:gradFill rotWithShape="0">
          <a:gsLst>
            <a:gs pos="0">
              <a:schemeClr val="accent1">
                <a:alpha val="50000"/>
                <a:hueOff val="0"/>
                <a:satOff val="0"/>
                <a:lumOff val="0"/>
                <a:alphaOff val="0"/>
              </a:schemeClr>
            </a:gs>
            <a:gs pos="100000">
              <a:schemeClr val="accent1">
                <a:alpha val="50000"/>
                <a:hueOff val="0"/>
                <a:satOff val="0"/>
                <a:lumOff val="0"/>
                <a:alphaOff val="0"/>
                <a:shade val="75000"/>
                <a:satMod val="120000"/>
                <a:lumMod val="90000"/>
              </a:schemeClr>
            </a:gs>
          </a:gsLst>
          <a:lin ang="54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r>
            <a:rPr lang="it-IT" sz="2500" b="1" kern="1200" dirty="0" smtClean="0">
              <a:solidFill>
                <a:schemeClr val="bg1"/>
              </a:solidFill>
            </a:rPr>
            <a:t>AUTONOMIA</a:t>
          </a:r>
          <a:endParaRPr lang="it-IT" sz="2500" b="1" kern="1200" dirty="0">
            <a:solidFill>
              <a:schemeClr val="bg1"/>
            </a:solidFill>
          </a:endParaRPr>
        </a:p>
      </dsp:txBody>
      <dsp:txXfrm>
        <a:off x="1357853" y="3015279"/>
        <a:ext cx="2000922" cy="18341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161AF-2C25-2248-B058-5144808FCAB7}">
      <dsp:nvSpPr>
        <dsp:cNvPr id="0" name=""/>
        <dsp:cNvSpPr/>
      </dsp:nvSpPr>
      <dsp:spPr>
        <a:xfrm>
          <a:off x="1437252" y="252082"/>
          <a:ext cx="3874994" cy="3875203"/>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t>ALUNNO</a:t>
          </a:r>
        </a:p>
        <a:p>
          <a:pPr lvl="0" algn="ctr" defTabSz="1244600">
            <a:lnSpc>
              <a:spcPct val="90000"/>
            </a:lnSpc>
            <a:spcBef>
              <a:spcPct val="0"/>
            </a:spcBef>
            <a:spcAft>
              <a:spcPct val="35000"/>
            </a:spcAft>
          </a:pPr>
          <a:r>
            <a:rPr lang="it-IT" sz="2800" kern="1200" dirty="0" smtClean="0"/>
            <a:t>INTEGRAZIONE</a:t>
          </a:r>
          <a:endParaRPr lang="it-IT" sz="2800" kern="1200" dirty="0"/>
        </a:p>
      </dsp:txBody>
      <dsp:txXfrm>
        <a:off x="2004732" y="819592"/>
        <a:ext cx="2740034" cy="2740183"/>
      </dsp:txXfrm>
    </dsp:sp>
    <dsp:sp modelId="{2CAB23BF-4ED4-224F-A5E0-C1DBB3371C5B}">
      <dsp:nvSpPr>
        <dsp:cNvPr id="0" name=""/>
        <dsp:cNvSpPr/>
      </dsp:nvSpPr>
      <dsp:spPr>
        <a:xfrm>
          <a:off x="3245156" y="75174"/>
          <a:ext cx="430819" cy="431284"/>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922F048C-0D60-9341-AE5D-FA7832202CBE}">
      <dsp:nvSpPr>
        <dsp:cNvPr id="0" name=""/>
        <dsp:cNvSpPr/>
      </dsp:nvSpPr>
      <dsp:spPr>
        <a:xfrm>
          <a:off x="2225337" y="3839377"/>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C5FF94B7-E8BC-8B41-8B86-04CA772C8EBB}">
      <dsp:nvSpPr>
        <dsp:cNvPr id="0" name=""/>
        <dsp:cNvSpPr/>
      </dsp:nvSpPr>
      <dsp:spPr>
        <a:xfrm>
          <a:off x="5158410" y="1824595"/>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7FC220DB-FDA8-FB4B-9ABB-CBD4DBC8F556}">
      <dsp:nvSpPr>
        <dsp:cNvPr id="0" name=""/>
        <dsp:cNvSpPr/>
      </dsp:nvSpPr>
      <dsp:spPr>
        <a:xfrm>
          <a:off x="3665643" y="4171224"/>
          <a:ext cx="430819" cy="431284"/>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4A06073C-D79E-FF4A-8E2D-EAC8B3AD9708}">
      <dsp:nvSpPr>
        <dsp:cNvPr id="0" name=""/>
        <dsp:cNvSpPr/>
      </dsp:nvSpPr>
      <dsp:spPr>
        <a:xfrm>
          <a:off x="2312773" y="687414"/>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46961A35-3259-9241-9D7F-C602A799B829}">
      <dsp:nvSpPr>
        <dsp:cNvPr id="0" name=""/>
        <dsp:cNvSpPr/>
      </dsp:nvSpPr>
      <dsp:spPr>
        <a:xfrm>
          <a:off x="1329518" y="2474991"/>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B1D5A1ED-FB98-4E46-8099-A4738056E34F}">
      <dsp:nvSpPr>
        <dsp:cNvPr id="0" name=""/>
        <dsp:cNvSpPr/>
      </dsp:nvSpPr>
      <dsp:spPr>
        <a:xfrm>
          <a:off x="270686" y="517742"/>
          <a:ext cx="1575433" cy="1575403"/>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t>PARI</a:t>
          </a:r>
          <a:endParaRPr lang="it-IT" sz="2800" kern="1200" dirty="0"/>
        </a:p>
      </dsp:txBody>
      <dsp:txXfrm>
        <a:off x="501403" y="748454"/>
        <a:ext cx="1113999" cy="1113979"/>
      </dsp:txXfrm>
    </dsp:sp>
    <dsp:sp modelId="{5257F26B-7079-F44E-918C-E0C3A36B3BF6}">
      <dsp:nvSpPr>
        <dsp:cNvPr id="0" name=""/>
        <dsp:cNvSpPr/>
      </dsp:nvSpPr>
      <dsp:spPr>
        <a:xfrm>
          <a:off x="2809567" y="701289"/>
          <a:ext cx="430819" cy="431284"/>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492B2738-D60A-A14F-AE8C-A94FA59E9C13}">
      <dsp:nvSpPr>
        <dsp:cNvPr id="0" name=""/>
        <dsp:cNvSpPr/>
      </dsp:nvSpPr>
      <dsp:spPr>
        <a:xfrm>
          <a:off x="299788" y="3002731"/>
          <a:ext cx="778973" cy="779318"/>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FD373E57-59AA-0847-AF69-75FB840C6185}">
      <dsp:nvSpPr>
        <dsp:cNvPr id="0" name=""/>
        <dsp:cNvSpPr/>
      </dsp:nvSpPr>
      <dsp:spPr>
        <a:xfrm>
          <a:off x="5271777" y="209878"/>
          <a:ext cx="2393052" cy="1575403"/>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t>ADULTI</a:t>
          </a:r>
          <a:endParaRPr lang="it-IT" sz="2800" kern="1200" dirty="0"/>
        </a:p>
      </dsp:txBody>
      <dsp:txXfrm>
        <a:off x="5622231" y="440590"/>
        <a:ext cx="1692144" cy="1113979"/>
      </dsp:txXfrm>
    </dsp:sp>
    <dsp:sp modelId="{BFF13B93-3725-7A4F-8D5F-BA5B82DC1523}">
      <dsp:nvSpPr>
        <dsp:cNvPr id="0" name=""/>
        <dsp:cNvSpPr/>
      </dsp:nvSpPr>
      <dsp:spPr>
        <a:xfrm>
          <a:off x="4603590" y="1297919"/>
          <a:ext cx="430819" cy="431284"/>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BF55C8EB-3DBE-4C40-A81A-FBF5DBD9F868}">
      <dsp:nvSpPr>
        <dsp:cNvPr id="0" name=""/>
        <dsp:cNvSpPr/>
      </dsp:nvSpPr>
      <dsp:spPr>
        <a:xfrm>
          <a:off x="-325401" y="3915112"/>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8AE3B3D1-3A28-DD49-B285-C3331EEC58B2}">
      <dsp:nvSpPr>
        <dsp:cNvPr id="0" name=""/>
        <dsp:cNvSpPr/>
      </dsp:nvSpPr>
      <dsp:spPr>
        <a:xfrm>
          <a:off x="2787311" y="3470530"/>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4E8A254C-4AAF-9942-A797-E572B5038F78}">
      <dsp:nvSpPr>
        <dsp:cNvPr id="0" name=""/>
        <dsp:cNvSpPr/>
      </dsp:nvSpPr>
      <dsp:spPr>
        <a:xfrm>
          <a:off x="4814361" y="3231692"/>
          <a:ext cx="2877040" cy="1575403"/>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t>AMBIENTE</a:t>
          </a:r>
          <a:endParaRPr lang="it-IT" sz="2800" kern="1200" dirty="0"/>
        </a:p>
      </dsp:txBody>
      <dsp:txXfrm>
        <a:off x="5235694" y="3462404"/>
        <a:ext cx="2034374" cy="1113979"/>
      </dsp:txXfrm>
    </dsp:sp>
    <dsp:sp modelId="{2463D8C5-9A87-2345-A93B-CE566F991C66}">
      <dsp:nvSpPr>
        <dsp:cNvPr id="0" name=""/>
        <dsp:cNvSpPr/>
      </dsp:nvSpPr>
      <dsp:spPr>
        <a:xfrm>
          <a:off x="5603537" y="2877947"/>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4D15BA7D-1E59-3D4A-84DE-7E1A675DF0DE}">
      <dsp:nvSpPr>
        <dsp:cNvPr id="0" name=""/>
        <dsp:cNvSpPr/>
      </dsp:nvSpPr>
      <dsp:spPr>
        <a:xfrm>
          <a:off x="888533" y="4281068"/>
          <a:ext cx="2850069" cy="1575403"/>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it-IT" sz="2800" kern="1200" dirty="0" smtClean="0"/>
            <a:t>CULTURA</a:t>
          </a:r>
          <a:endParaRPr lang="it-IT" sz="2800" kern="1200" dirty="0"/>
        </a:p>
      </dsp:txBody>
      <dsp:txXfrm>
        <a:off x="1305916" y="4511780"/>
        <a:ext cx="2015303" cy="1113979"/>
      </dsp:txXfrm>
    </dsp:sp>
    <dsp:sp modelId="{FE3E0CD8-C90D-EA45-A950-29E7D3CAF3AB}">
      <dsp:nvSpPr>
        <dsp:cNvPr id="0" name=""/>
        <dsp:cNvSpPr/>
      </dsp:nvSpPr>
      <dsp:spPr>
        <a:xfrm>
          <a:off x="2932772" y="4227880"/>
          <a:ext cx="312384" cy="31219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C673A-63F1-794A-94E5-D2D03B66E8E8}">
      <dsp:nvSpPr>
        <dsp:cNvPr id="0" name=""/>
        <dsp:cNvSpPr/>
      </dsp:nvSpPr>
      <dsp:spPr>
        <a:xfrm>
          <a:off x="0" y="219158"/>
          <a:ext cx="6777317" cy="4235823"/>
        </a:xfrm>
        <a:prstGeom prst="swooshArrow">
          <a:avLst>
            <a:gd name="adj1" fmla="val 25000"/>
            <a:gd name="adj2" fmla="val 25000"/>
          </a:avLst>
        </a:prstGeom>
        <a:solidFill>
          <a:schemeClr val="accent1">
            <a:tint val="40000"/>
            <a:hueOff val="0"/>
            <a:satOff val="0"/>
            <a:lumOff val="0"/>
            <a:alphaOff val="0"/>
          </a:schemeClr>
        </a:soli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1">
          <a:scrgbClr r="0" g="0" b="0"/>
        </a:fillRef>
        <a:effectRef idx="2">
          <a:scrgbClr r="0" g="0" b="0"/>
        </a:effectRef>
        <a:fontRef idx="minor"/>
      </dsp:style>
    </dsp:sp>
    <dsp:sp modelId="{671EAE47-DBB9-4142-899A-B6864698C977}">
      <dsp:nvSpPr>
        <dsp:cNvPr id="0" name=""/>
        <dsp:cNvSpPr/>
      </dsp:nvSpPr>
      <dsp:spPr>
        <a:xfrm>
          <a:off x="860719" y="3142723"/>
          <a:ext cx="176210" cy="176210"/>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CDC8FAA2-DD5B-284D-A198-89BE4370B4DF}">
      <dsp:nvSpPr>
        <dsp:cNvPr id="0" name=""/>
        <dsp:cNvSpPr/>
      </dsp:nvSpPr>
      <dsp:spPr>
        <a:xfrm>
          <a:off x="4695645" y="1606916"/>
          <a:ext cx="1791963" cy="1828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3370" tIns="0" rIns="0" bIns="0" numCol="1" spcCol="1270" anchor="t" anchorCtr="0">
          <a:noAutofit/>
        </a:bodyPr>
        <a:lstStyle/>
        <a:p>
          <a:pPr lvl="0" algn="ctr" defTabSz="889000">
            <a:lnSpc>
              <a:spcPct val="90000"/>
            </a:lnSpc>
            <a:spcBef>
              <a:spcPct val="0"/>
            </a:spcBef>
            <a:spcAft>
              <a:spcPct val="35000"/>
            </a:spcAft>
          </a:pPr>
          <a:r>
            <a:rPr lang="it-IT" sz="2000" kern="1200" dirty="0" smtClean="0"/>
            <a:t>DIMENSIONE OPRATIVA (prassica)</a:t>
          </a:r>
          <a:endParaRPr lang="it-IT" sz="2000" kern="1200" dirty="0"/>
        </a:p>
      </dsp:txBody>
      <dsp:txXfrm>
        <a:off x="4695645" y="1606916"/>
        <a:ext cx="1791963" cy="1828859"/>
      </dsp:txXfrm>
    </dsp:sp>
    <dsp:sp modelId="{5BC247D6-F22C-EF4F-8EA2-E72CD902C449}">
      <dsp:nvSpPr>
        <dsp:cNvPr id="0" name=""/>
        <dsp:cNvSpPr/>
      </dsp:nvSpPr>
      <dsp:spPr>
        <a:xfrm>
          <a:off x="2416113" y="1991427"/>
          <a:ext cx="318533" cy="318533"/>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CDD7B30D-FC8B-FE48-BA54-8D0D41042B1C}">
      <dsp:nvSpPr>
        <dsp:cNvPr id="0" name=""/>
        <dsp:cNvSpPr/>
      </dsp:nvSpPr>
      <dsp:spPr>
        <a:xfrm>
          <a:off x="2588401" y="2229408"/>
          <a:ext cx="1981519" cy="978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85" tIns="0" rIns="0" bIns="0" numCol="1" spcCol="1270" anchor="t" anchorCtr="0">
          <a:noAutofit/>
        </a:bodyPr>
        <a:lstStyle/>
        <a:p>
          <a:pPr lvl="0" algn="ctr" defTabSz="889000">
            <a:lnSpc>
              <a:spcPct val="90000"/>
            </a:lnSpc>
            <a:spcBef>
              <a:spcPct val="0"/>
            </a:spcBef>
            <a:spcAft>
              <a:spcPct val="35000"/>
            </a:spcAft>
          </a:pPr>
          <a:r>
            <a:rPr lang="it-IT" sz="2000" kern="1200" dirty="0" smtClean="0"/>
            <a:t>DIMENSIONE PSICOLOGICA</a:t>
          </a:r>
          <a:endParaRPr lang="it-IT" sz="2000" kern="1200" dirty="0"/>
        </a:p>
      </dsp:txBody>
      <dsp:txXfrm>
        <a:off x="2588401" y="2229408"/>
        <a:ext cx="1981519" cy="978446"/>
      </dsp:txXfrm>
    </dsp:sp>
    <dsp:sp modelId="{9FCD85F3-C0F8-EC4C-9C99-D4723C2F0964}">
      <dsp:nvSpPr>
        <dsp:cNvPr id="0" name=""/>
        <dsp:cNvSpPr/>
      </dsp:nvSpPr>
      <dsp:spPr>
        <a:xfrm>
          <a:off x="4272379" y="1290821"/>
          <a:ext cx="440525" cy="440525"/>
        </a:xfrm>
        <a:prstGeom prst="ellipse">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sp>
    <dsp:sp modelId="{AEE84C7A-8369-D843-BEE3-96C9BE48C83F}">
      <dsp:nvSpPr>
        <dsp:cNvPr id="0" name=""/>
        <dsp:cNvSpPr/>
      </dsp:nvSpPr>
      <dsp:spPr>
        <a:xfrm>
          <a:off x="1064472" y="3309349"/>
          <a:ext cx="1765529" cy="901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3425" tIns="0" rIns="0" bIns="0" numCol="1" spcCol="1270" anchor="t" anchorCtr="0">
          <a:noAutofit/>
        </a:bodyPr>
        <a:lstStyle/>
        <a:p>
          <a:pPr lvl="0" algn="ctr" defTabSz="889000">
            <a:lnSpc>
              <a:spcPct val="90000"/>
            </a:lnSpc>
            <a:spcBef>
              <a:spcPct val="0"/>
            </a:spcBef>
            <a:spcAft>
              <a:spcPct val="35000"/>
            </a:spcAft>
          </a:pPr>
          <a:r>
            <a:rPr lang="it-IT" sz="2000" kern="1200" dirty="0" smtClean="0"/>
            <a:t>DIMENSIONE CORPOREA (biologica)</a:t>
          </a:r>
          <a:endParaRPr lang="it-IT" sz="2000" kern="1200" dirty="0"/>
        </a:p>
      </dsp:txBody>
      <dsp:txXfrm>
        <a:off x="1064472" y="3309349"/>
        <a:ext cx="1765529" cy="9018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8899E0-0DC3-DF48-945F-FED90B463D9F}">
      <dsp:nvSpPr>
        <dsp:cNvPr id="0" name=""/>
        <dsp:cNvSpPr/>
      </dsp:nvSpPr>
      <dsp:spPr>
        <a:xfrm>
          <a:off x="244971" y="1767948"/>
          <a:ext cx="2885685" cy="2923249"/>
        </a:xfrm>
        <a:prstGeom prst="round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rtl="0">
            <a:lnSpc>
              <a:spcPct val="90000"/>
            </a:lnSpc>
            <a:spcBef>
              <a:spcPct val="0"/>
            </a:spcBef>
            <a:spcAft>
              <a:spcPct val="35000"/>
            </a:spcAft>
          </a:pPr>
          <a:r>
            <a:rPr lang="it-IT" sz="2800" kern="1200" dirty="0" smtClean="0"/>
            <a:t>rafforzamento dell'identità personale del bambino</a:t>
          </a:r>
          <a:endParaRPr lang="it-IT" sz="2800" kern="1200" dirty="0"/>
        </a:p>
      </dsp:txBody>
      <dsp:txXfrm>
        <a:off x="385839" y="1908816"/>
        <a:ext cx="2603949" cy="2641513"/>
      </dsp:txXfrm>
    </dsp:sp>
    <dsp:sp modelId="{02BF920B-2AFB-0848-8AE3-D8BB971D6F2A}">
      <dsp:nvSpPr>
        <dsp:cNvPr id="0" name=""/>
        <dsp:cNvSpPr/>
      </dsp:nvSpPr>
      <dsp:spPr>
        <a:xfrm rot="19834202">
          <a:off x="3045354" y="2090772"/>
          <a:ext cx="1322067" cy="0"/>
        </a:xfrm>
        <a:custGeom>
          <a:avLst/>
          <a:gdLst/>
          <a:ahLst/>
          <a:cxnLst/>
          <a:rect l="0" t="0" r="0" b="0"/>
          <a:pathLst>
            <a:path>
              <a:moveTo>
                <a:pt x="0" y="0"/>
              </a:moveTo>
              <a:lnTo>
                <a:pt x="1322067"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B3612C1-FABF-BB47-B644-342A5A520DE0}">
      <dsp:nvSpPr>
        <dsp:cNvPr id="0" name=""/>
        <dsp:cNvSpPr/>
      </dsp:nvSpPr>
      <dsp:spPr>
        <a:xfrm>
          <a:off x="3630709" y="582716"/>
          <a:ext cx="3400191" cy="1183251"/>
        </a:xfrm>
        <a:prstGeom prst="round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it-IT" sz="2800" kern="1200" dirty="0" smtClean="0"/>
            <a:t>PSICODINAMICO</a:t>
          </a:r>
          <a:endParaRPr lang="it-IT" sz="2800" kern="1200" dirty="0"/>
        </a:p>
      </dsp:txBody>
      <dsp:txXfrm>
        <a:off x="3688471" y="640478"/>
        <a:ext cx="3284667" cy="1067727"/>
      </dsp:txXfrm>
    </dsp:sp>
    <dsp:sp modelId="{8B5E71D3-8B63-6441-8A50-5E77F7C10248}">
      <dsp:nvSpPr>
        <dsp:cNvPr id="0" name=""/>
        <dsp:cNvSpPr/>
      </dsp:nvSpPr>
      <dsp:spPr>
        <a:xfrm rot="1464557">
          <a:off x="3074362" y="4144627"/>
          <a:ext cx="1259621" cy="0"/>
        </a:xfrm>
        <a:custGeom>
          <a:avLst/>
          <a:gdLst/>
          <a:ahLst/>
          <a:cxnLst/>
          <a:rect l="0" t="0" r="0" b="0"/>
          <a:pathLst>
            <a:path>
              <a:moveTo>
                <a:pt x="0" y="0"/>
              </a:moveTo>
              <a:lnTo>
                <a:pt x="1259621"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DC30443-C7D7-2D41-9F5B-12BA81D820CD}">
      <dsp:nvSpPr>
        <dsp:cNvPr id="0" name=""/>
        <dsp:cNvSpPr/>
      </dsp:nvSpPr>
      <dsp:spPr>
        <a:xfrm>
          <a:off x="4205338" y="4404898"/>
          <a:ext cx="2752041" cy="1183251"/>
        </a:xfrm>
        <a:prstGeom prst="round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it-IT" sz="2800" kern="1200" dirty="0" smtClean="0"/>
            <a:t>INTELLETTUALE</a:t>
          </a:r>
          <a:endParaRPr lang="it-IT" sz="2800" kern="1200" dirty="0"/>
        </a:p>
      </dsp:txBody>
      <dsp:txXfrm>
        <a:off x="4263100" y="4462660"/>
        <a:ext cx="2636517" cy="1067727"/>
      </dsp:txXfrm>
    </dsp:sp>
    <dsp:sp modelId="{60CBEA71-7E89-B44D-83AF-85CE0D416351}">
      <dsp:nvSpPr>
        <dsp:cNvPr id="0" name=""/>
        <dsp:cNvSpPr/>
      </dsp:nvSpPr>
      <dsp:spPr>
        <a:xfrm rot="21578185">
          <a:off x="3130641" y="3215739"/>
          <a:ext cx="1474213" cy="0"/>
        </a:xfrm>
        <a:custGeom>
          <a:avLst/>
          <a:gdLst/>
          <a:ahLst/>
          <a:cxnLst/>
          <a:rect l="0" t="0" r="0" b="0"/>
          <a:pathLst>
            <a:path>
              <a:moveTo>
                <a:pt x="0" y="0"/>
              </a:moveTo>
              <a:lnTo>
                <a:pt x="1474213"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826FB0F-C36F-8143-8308-130918C84DA1}">
      <dsp:nvSpPr>
        <dsp:cNvPr id="0" name=""/>
        <dsp:cNvSpPr/>
      </dsp:nvSpPr>
      <dsp:spPr>
        <a:xfrm>
          <a:off x="4604840" y="2612002"/>
          <a:ext cx="2342814" cy="1183251"/>
        </a:xfrm>
        <a:prstGeom prst="round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71120" tIns="71120" rIns="71120" bIns="71120" numCol="1" spcCol="1270" anchor="ctr" anchorCtr="0">
          <a:noAutofit/>
        </a:bodyPr>
        <a:lstStyle/>
        <a:p>
          <a:pPr lvl="0" algn="ctr" defTabSz="1244600">
            <a:lnSpc>
              <a:spcPct val="90000"/>
            </a:lnSpc>
            <a:spcBef>
              <a:spcPct val="0"/>
            </a:spcBef>
            <a:spcAft>
              <a:spcPct val="35000"/>
            </a:spcAft>
          </a:pPr>
          <a:r>
            <a:rPr lang="it-IT" sz="2800" kern="1200" dirty="0" smtClean="0"/>
            <a:t>CORPOREO</a:t>
          </a:r>
          <a:endParaRPr lang="it-IT" sz="2800" kern="1200" dirty="0"/>
        </a:p>
      </dsp:txBody>
      <dsp:txXfrm>
        <a:off x="4662602" y="2669764"/>
        <a:ext cx="2227290" cy="10677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CD32D-3BA2-4E42-8E1F-1DB98C0276E9}">
      <dsp:nvSpPr>
        <dsp:cNvPr id="0" name=""/>
        <dsp:cNvSpPr/>
      </dsp:nvSpPr>
      <dsp:spPr>
        <a:xfrm>
          <a:off x="1478976" y="2812676"/>
          <a:ext cx="701143" cy="1336021"/>
        </a:xfrm>
        <a:custGeom>
          <a:avLst/>
          <a:gdLst/>
          <a:ahLst/>
          <a:cxnLst/>
          <a:rect l="0" t="0" r="0" b="0"/>
          <a:pathLst>
            <a:path>
              <a:moveTo>
                <a:pt x="0" y="0"/>
              </a:moveTo>
              <a:lnTo>
                <a:pt x="350571" y="0"/>
              </a:lnTo>
              <a:lnTo>
                <a:pt x="350571" y="1336021"/>
              </a:lnTo>
              <a:lnTo>
                <a:pt x="701143" y="133602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1791827" y="3442966"/>
        <a:ext cx="75441" cy="75441"/>
      </dsp:txXfrm>
    </dsp:sp>
    <dsp:sp modelId="{81E049C5-2F2D-0745-A2AC-1B5DC292EC1A}">
      <dsp:nvSpPr>
        <dsp:cNvPr id="0" name=""/>
        <dsp:cNvSpPr/>
      </dsp:nvSpPr>
      <dsp:spPr>
        <a:xfrm>
          <a:off x="1478976" y="2766956"/>
          <a:ext cx="701143" cy="91440"/>
        </a:xfrm>
        <a:custGeom>
          <a:avLst/>
          <a:gdLst/>
          <a:ahLst/>
          <a:cxnLst/>
          <a:rect l="0" t="0" r="0" b="0"/>
          <a:pathLst>
            <a:path>
              <a:moveTo>
                <a:pt x="0" y="45720"/>
              </a:moveTo>
              <a:lnTo>
                <a:pt x="701143" y="4572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1812019" y="2795147"/>
        <a:ext cx="35057" cy="35057"/>
      </dsp:txXfrm>
    </dsp:sp>
    <dsp:sp modelId="{E67A3006-A808-8044-8A6F-F87F52D920D7}">
      <dsp:nvSpPr>
        <dsp:cNvPr id="0" name=""/>
        <dsp:cNvSpPr/>
      </dsp:nvSpPr>
      <dsp:spPr>
        <a:xfrm>
          <a:off x="1478976" y="1476655"/>
          <a:ext cx="701143" cy="1336021"/>
        </a:xfrm>
        <a:custGeom>
          <a:avLst/>
          <a:gdLst/>
          <a:ahLst/>
          <a:cxnLst/>
          <a:rect l="0" t="0" r="0" b="0"/>
          <a:pathLst>
            <a:path>
              <a:moveTo>
                <a:pt x="0" y="1336021"/>
              </a:moveTo>
              <a:lnTo>
                <a:pt x="350571" y="1336021"/>
              </a:lnTo>
              <a:lnTo>
                <a:pt x="350571" y="0"/>
              </a:lnTo>
              <a:lnTo>
                <a:pt x="701143" y="0"/>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it-IT" sz="500" kern="1200"/>
        </a:p>
      </dsp:txBody>
      <dsp:txXfrm>
        <a:off x="1791827" y="2106945"/>
        <a:ext cx="75441" cy="75441"/>
      </dsp:txXfrm>
    </dsp:sp>
    <dsp:sp modelId="{5FD300E3-681E-FE41-8451-40AC63059DAE}">
      <dsp:nvSpPr>
        <dsp:cNvPr id="0" name=""/>
        <dsp:cNvSpPr/>
      </dsp:nvSpPr>
      <dsp:spPr>
        <a:xfrm rot="16200000">
          <a:off x="-1868108" y="2278267"/>
          <a:ext cx="5625352" cy="1068817"/>
        </a:xfrm>
        <a:prstGeom prst="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rtl="0">
            <a:lnSpc>
              <a:spcPct val="90000"/>
            </a:lnSpc>
            <a:spcBef>
              <a:spcPct val="0"/>
            </a:spcBef>
            <a:spcAft>
              <a:spcPct val="35000"/>
            </a:spcAft>
          </a:pPr>
          <a:r>
            <a:rPr lang="it-IT" sz="3000" kern="1200" dirty="0" smtClean="0"/>
            <a:t>Rafforzare la consapevolezza del proprio corpo</a:t>
          </a:r>
          <a:endParaRPr lang="it-IT" sz="3000" kern="1200" dirty="0"/>
        </a:p>
      </dsp:txBody>
      <dsp:txXfrm>
        <a:off x="-1868108" y="2278267"/>
        <a:ext cx="5625352" cy="1068817"/>
      </dsp:txXfrm>
    </dsp:sp>
    <dsp:sp modelId="{0841E30E-C739-054F-B280-AB07CD75F5AB}">
      <dsp:nvSpPr>
        <dsp:cNvPr id="0" name=""/>
        <dsp:cNvSpPr/>
      </dsp:nvSpPr>
      <dsp:spPr>
        <a:xfrm>
          <a:off x="2180120" y="942246"/>
          <a:ext cx="3505719" cy="1068817"/>
        </a:xfrm>
        <a:prstGeom prst="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it-IT" sz="3000" kern="1200" dirty="0" smtClean="0"/>
            <a:t>Diagnosi funzionale</a:t>
          </a:r>
          <a:endParaRPr lang="it-IT" sz="3000" kern="1200" dirty="0"/>
        </a:p>
      </dsp:txBody>
      <dsp:txXfrm>
        <a:off x="2180120" y="942246"/>
        <a:ext cx="3505719" cy="1068817"/>
      </dsp:txXfrm>
    </dsp:sp>
    <dsp:sp modelId="{4F658E6D-A251-C44B-A2FA-FEE5CF248FC2}">
      <dsp:nvSpPr>
        <dsp:cNvPr id="0" name=""/>
        <dsp:cNvSpPr/>
      </dsp:nvSpPr>
      <dsp:spPr>
        <a:xfrm>
          <a:off x="2180120" y="2278267"/>
          <a:ext cx="3505719" cy="1068817"/>
        </a:xfrm>
        <a:prstGeom prst="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it-IT" sz="3000" kern="1200" dirty="0" smtClean="0"/>
            <a:t>Profilo dinamico funzionale</a:t>
          </a:r>
          <a:endParaRPr lang="it-IT" sz="3000" kern="1200" dirty="0"/>
        </a:p>
      </dsp:txBody>
      <dsp:txXfrm>
        <a:off x="2180120" y="2278267"/>
        <a:ext cx="3505719" cy="1068817"/>
      </dsp:txXfrm>
    </dsp:sp>
    <dsp:sp modelId="{3BD28E7E-E796-AB4A-8365-F8F0CA1B7B4F}">
      <dsp:nvSpPr>
        <dsp:cNvPr id="0" name=""/>
        <dsp:cNvSpPr/>
      </dsp:nvSpPr>
      <dsp:spPr>
        <a:xfrm>
          <a:off x="2180120" y="3614289"/>
          <a:ext cx="3505719" cy="1068817"/>
        </a:xfrm>
        <a:prstGeom prst="rect">
          <a:avLst/>
        </a:prstGeom>
        <a:gradFill rotWithShape="0">
          <a:gsLst>
            <a:gs pos="0">
              <a:schemeClr val="accent1">
                <a:hueOff val="0"/>
                <a:satOff val="0"/>
                <a:lumOff val="0"/>
                <a:alphaOff val="0"/>
              </a:schemeClr>
            </a:gs>
            <a:gs pos="100000">
              <a:schemeClr val="accent1">
                <a:hueOff val="0"/>
                <a:satOff val="0"/>
                <a:lumOff val="0"/>
                <a:alphaOff val="0"/>
                <a:shade val="75000"/>
                <a:satMod val="120000"/>
                <a:lumMod val="90000"/>
              </a:schemeClr>
            </a:gs>
          </a:gsLst>
          <a:lin ang="5400000" scaled="0"/>
        </a:gradFill>
        <a:ln>
          <a:noFill/>
        </a:ln>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it-IT" sz="3000" kern="1200" dirty="0" smtClean="0"/>
            <a:t>Piano educativo individualizzato</a:t>
          </a:r>
          <a:endParaRPr lang="it-IT" sz="3000" kern="1200" dirty="0"/>
        </a:p>
      </dsp:txBody>
      <dsp:txXfrm>
        <a:off x="2180120" y="3614289"/>
        <a:ext cx="3505719" cy="106881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0A98AF03-7270-45C2-A683-C5E353EF01A5}" type="datetime4">
              <a:rPr lang="en-US" smtClean="0"/>
              <a:pPr/>
              <a:t>aprile 17, 2014</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B37D5FE-740C-46F5-801A-FA5477D9711F}" type="slidenum">
              <a:rPr lang="en-US" smtClean="0"/>
              <a:pPr/>
              <a:t>‹n.›</a:t>
            </a:fld>
            <a:endParaRPr lang="en-US" dirty="0"/>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A93482-8E69-40F7-BCAD-5662A6CADB27}" type="datetime4">
              <a:rPr lang="en-US" smtClean="0"/>
              <a:pPr/>
              <a:t>aprile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B7EAE1-CAAC-4AEF-919E-158692B1E55E}" type="datetime4">
              <a:rPr lang="en-US" smtClean="0"/>
              <a:pPr/>
              <a:t>aprile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525A706-D8F2-4D1A-855A-CADC92600C26}" type="datetime4">
              <a:rPr lang="en-US" smtClean="0"/>
              <a:pPr/>
              <a:t>aprile 17,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9B4F123-1704-49AC-9D15-C4B1462B8014}" type="datetime4">
              <a:rPr lang="en-US" smtClean="0"/>
              <a:pPr/>
              <a:t>aprile 17, 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3127EC2-47FB-48A1-8644-C8A81DDAA119}" type="datetime4">
              <a:rPr lang="en-US" smtClean="0"/>
              <a:pPr/>
              <a:t>aprile 17, 2014</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EC3ED-7435-49F9-84C8-03CCA2F8DEDB}" type="datetime4">
              <a:rPr lang="en-US" smtClean="0"/>
              <a:pPr/>
              <a:t>aprile 17, 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FC49BF1-FCD3-4395-8FF6-0047AF66228E}" type="datetime4">
              <a:rPr lang="en-US" smtClean="0"/>
              <a:pPr/>
              <a:t>aprile 17, 2014</a:t>
            </a:fld>
            <a:endParaRPr lang="en-US"/>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861222-2C8B-4501-BE87-6797EC025925}" type="datetime4">
              <a:rPr lang="en-US" smtClean="0"/>
              <a:pPr/>
              <a:t>aprile 17, 2014</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p>
        </p:txBody>
      </p:sp>
      <p:sp>
        <p:nvSpPr>
          <p:cNvPr id="7" name="Slide Number Placeholder 6"/>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FB5AFD-D735-4504-A039-ADEBB6448D55}" type="datetime4">
              <a:rPr lang="en-US" smtClean="0"/>
              <a:pPr/>
              <a:t>aprile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5C8118-FB93-4E87-B380-0175F2FE2167}" type="datetime4">
              <a:rPr lang="en-US" smtClean="0"/>
              <a:pPr/>
              <a:t>aprile 17,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7D5FE-740C-46F5-801A-FA5477D9711F}"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6C01193-8287-4834-A286-6B880643E934}" type="datetime4">
              <a:rPr lang="en-US" smtClean="0"/>
              <a:pPr/>
              <a:t>aprile 17, 2014</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B37D5FE-740C-46F5-801A-FA5477D9711F}"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7.xml"/><Relationship Id="rId2"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7.xml"/><Relationship Id="rId2"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4586941" y="2465293"/>
            <a:ext cx="3780117" cy="1437342"/>
          </a:xfrm>
        </p:spPr>
        <p:txBody>
          <a:bodyPr>
            <a:normAutofit/>
          </a:bodyPr>
          <a:lstStyle/>
          <a:p>
            <a:pPr algn="ctr"/>
            <a:r>
              <a:rPr lang="it-IT" sz="2800" dirty="0" smtClean="0"/>
              <a:t>Laboratorio didattica dell’area antropologica</a:t>
            </a:r>
            <a:endParaRPr lang="it-IT" sz="2800" dirty="0"/>
          </a:p>
        </p:txBody>
      </p:sp>
      <p:sp>
        <p:nvSpPr>
          <p:cNvPr id="3" name="Sottotitolo 2"/>
          <p:cNvSpPr>
            <a:spLocks noGrp="1"/>
          </p:cNvSpPr>
          <p:nvPr>
            <p:ph type="subTitle" idx="1"/>
          </p:nvPr>
        </p:nvSpPr>
        <p:spPr>
          <a:xfrm>
            <a:off x="4586941" y="4421080"/>
            <a:ext cx="3585883" cy="1615155"/>
          </a:xfrm>
        </p:spPr>
        <p:txBody>
          <a:bodyPr>
            <a:normAutofit lnSpcReduction="10000"/>
          </a:bodyPr>
          <a:lstStyle/>
          <a:p>
            <a:pPr algn="ctr"/>
            <a:r>
              <a:rPr lang="it-IT" dirty="0" smtClean="0"/>
              <a:t>Università degli studi di Macerata</a:t>
            </a:r>
          </a:p>
          <a:p>
            <a:endParaRPr lang="it-IT" dirty="0"/>
          </a:p>
          <a:p>
            <a:endParaRPr lang="it-IT" dirty="0" smtClean="0"/>
          </a:p>
          <a:p>
            <a:pPr algn="ctr"/>
            <a:r>
              <a:rPr lang="it-IT" dirty="0" smtClean="0"/>
              <a:t>Prof. Antonio Grifoni</a:t>
            </a:r>
          </a:p>
        </p:txBody>
      </p:sp>
    </p:spTree>
    <p:extLst>
      <p:ext uri="{BB962C8B-B14F-4D97-AF65-F5344CB8AC3E}">
        <p14:creationId xmlns:p14="http://schemas.microsoft.com/office/powerpoint/2010/main" val="290782412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a 2"/>
          <p:cNvGraphicFramePr/>
          <p:nvPr>
            <p:extLst>
              <p:ext uri="{D42A27DB-BD31-4B8C-83A1-F6EECF244321}">
                <p14:modId xmlns:p14="http://schemas.microsoft.com/office/powerpoint/2010/main" val="386918120"/>
              </p:ext>
            </p:extLst>
          </p:nvPr>
        </p:nvGraphicFramePr>
        <p:xfrm>
          <a:off x="642471" y="672353"/>
          <a:ext cx="7829176" cy="5558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216725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93116" y="2091765"/>
            <a:ext cx="6451002" cy="751540"/>
          </a:xfrm>
        </p:spPr>
        <p:txBody>
          <a:bodyPr>
            <a:normAutofit/>
          </a:bodyPr>
          <a:lstStyle/>
          <a:p>
            <a:pPr algn="ctr"/>
            <a:r>
              <a:rPr lang="it-IT" dirty="0"/>
              <a:t>SVILUPPO DELL’IDENTITA</a:t>
            </a:r>
            <a:r>
              <a:rPr lang="it-IT" dirty="0" smtClean="0"/>
              <a:t>’</a:t>
            </a:r>
            <a:endParaRPr lang="it-IT" dirty="0"/>
          </a:p>
        </p:txBody>
      </p:sp>
      <p:sp>
        <p:nvSpPr>
          <p:cNvPr id="3" name="Segnaposto testo 2"/>
          <p:cNvSpPr>
            <a:spLocks noGrp="1"/>
          </p:cNvSpPr>
          <p:nvPr>
            <p:ph type="body" idx="1"/>
          </p:nvPr>
        </p:nvSpPr>
        <p:spPr>
          <a:xfrm>
            <a:off x="2409116" y="3532692"/>
            <a:ext cx="4419002" cy="1520413"/>
          </a:xfrm>
        </p:spPr>
        <p:txBody>
          <a:bodyPr>
            <a:normAutofit/>
          </a:bodyPr>
          <a:lstStyle/>
          <a:p>
            <a:pPr algn="ctr"/>
            <a:r>
              <a:rPr lang="it-IT" sz="3600" dirty="0"/>
              <a:t>conoscenza di sé </a:t>
            </a:r>
          </a:p>
        </p:txBody>
      </p:sp>
    </p:spTree>
    <p:extLst>
      <p:ext uri="{BB962C8B-B14F-4D97-AF65-F5344CB8AC3E}">
        <p14:creationId xmlns:p14="http://schemas.microsoft.com/office/powerpoint/2010/main" val="39027165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075765" y="2167600"/>
            <a:ext cx="6947647" cy="1887696"/>
          </a:xfrm>
          <a:prstGeom prst="rect">
            <a:avLst/>
          </a:prstGeom>
        </p:spPr>
        <p:txBody>
          <a:bodyPr wrap="square">
            <a:spAutoFit/>
          </a:bodyPr>
          <a:lstStyle/>
          <a:p>
            <a:pPr algn="ctr">
              <a:lnSpc>
                <a:spcPct val="150000"/>
              </a:lnSpc>
            </a:pPr>
            <a:r>
              <a:rPr lang="it-IT" sz="4000" dirty="0" smtClean="0"/>
              <a:t>Bambino</a:t>
            </a:r>
          </a:p>
          <a:p>
            <a:pPr algn="ctr">
              <a:lnSpc>
                <a:spcPct val="150000"/>
              </a:lnSpc>
            </a:pPr>
            <a:r>
              <a:rPr lang="it-IT" sz="4000" dirty="0" smtClean="0"/>
              <a:t>come </a:t>
            </a:r>
            <a:r>
              <a:rPr lang="it-IT" sz="4000" dirty="0"/>
              <a:t>soggetto </a:t>
            </a:r>
            <a:r>
              <a:rPr lang="it-IT" sz="4000" dirty="0" smtClean="0"/>
              <a:t>attivo</a:t>
            </a:r>
            <a:endParaRPr lang="it-IT" sz="4000" dirty="0"/>
          </a:p>
        </p:txBody>
      </p:sp>
      <p:sp>
        <p:nvSpPr>
          <p:cNvPr id="5" name="Rettangolo 4"/>
          <p:cNvSpPr/>
          <p:nvPr/>
        </p:nvSpPr>
        <p:spPr>
          <a:xfrm>
            <a:off x="4945601" y="19097"/>
            <a:ext cx="2764045" cy="484748"/>
          </a:xfrm>
          <a:prstGeom prst="rect">
            <a:avLst/>
          </a:prstGeom>
        </p:spPr>
        <p:txBody>
          <a:bodyPr wrap="square">
            <a:spAutoFit/>
          </a:bodyPr>
          <a:lstStyle/>
          <a:p>
            <a:pPr algn="ctr">
              <a:lnSpc>
                <a:spcPct val="150000"/>
              </a:lnSpc>
            </a:pPr>
            <a:r>
              <a:rPr lang="fr-FR" b="1" dirty="0">
                <a:solidFill>
                  <a:schemeClr val="bg1"/>
                </a:solidFill>
              </a:rPr>
              <a:t>FINALITÀ</a:t>
            </a:r>
            <a:endParaRPr lang="fr-FR" dirty="0">
              <a:solidFill>
                <a:schemeClr val="bg1"/>
              </a:solidFill>
            </a:endParaRPr>
          </a:p>
        </p:txBody>
      </p:sp>
    </p:spTree>
    <p:extLst>
      <p:ext uri="{BB962C8B-B14F-4D97-AF65-F5344CB8AC3E}">
        <p14:creationId xmlns:p14="http://schemas.microsoft.com/office/powerpoint/2010/main" val="170410785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extLst>
              <p:ext uri="{D42A27DB-BD31-4B8C-83A1-F6EECF244321}">
                <p14:modId xmlns:p14="http://schemas.microsoft.com/office/powerpoint/2010/main" val="2825492379"/>
              </p:ext>
            </p:extLst>
          </p:nvPr>
        </p:nvGraphicFramePr>
        <p:xfrm>
          <a:off x="567765" y="478117"/>
          <a:ext cx="7948706" cy="59316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88142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77862" y="1598115"/>
            <a:ext cx="3468745" cy="1134349"/>
          </a:xfrm>
        </p:spPr>
        <p:txBody>
          <a:bodyPr>
            <a:normAutofit fontScale="90000"/>
          </a:bodyPr>
          <a:lstStyle/>
          <a:p>
            <a:pPr algn="ctr"/>
            <a:r>
              <a:rPr lang="it-IT" b="1" dirty="0" smtClean="0"/>
              <a:t>DIMENSIONE ECOLOGICA</a:t>
            </a:r>
            <a:endParaRPr lang="it-IT" b="1" dirty="0"/>
          </a:p>
        </p:txBody>
      </p:sp>
      <p:sp>
        <p:nvSpPr>
          <p:cNvPr id="3" name="CasellaDiTesto 2"/>
          <p:cNvSpPr txBox="1"/>
          <p:nvPr/>
        </p:nvSpPr>
        <p:spPr>
          <a:xfrm>
            <a:off x="2979855" y="2879450"/>
            <a:ext cx="3266752" cy="369332"/>
          </a:xfrm>
          <a:prstGeom prst="rect">
            <a:avLst/>
          </a:prstGeom>
          <a:noFill/>
        </p:spPr>
        <p:txBody>
          <a:bodyPr wrap="none" rtlCol="0">
            <a:spAutoFit/>
          </a:bodyPr>
          <a:lstStyle/>
          <a:p>
            <a:r>
              <a:rPr lang="it-IT" dirty="0" smtClean="0"/>
              <a:t>PRESA IN CARICO GLOBALE</a:t>
            </a:r>
            <a:endParaRPr lang="it-IT" dirty="0"/>
          </a:p>
        </p:txBody>
      </p:sp>
      <p:sp>
        <p:nvSpPr>
          <p:cNvPr id="4" name="CasellaDiTesto 3"/>
          <p:cNvSpPr txBox="1"/>
          <p:nvPr/>
        </p:nvSpPr>
        <p:spPr>
          <a:xfrm>
            <a:off x="956235" y="3585882"/>
            <a:ext cx="7312631" cy="369332"/>
          </a:xfrm>
          <a:prstGeom prst="rect">
            <a:avLst/>
          </a:prstGeom>
          <a:noFill/>
        </p:spPr>
        <p:txBody>
          <a:bodyPr wrap="none" rtlCol="0">
            <a:spAutoFit/>
          </a:bodyPr>
          <a:lstStyle/>
          <a:p>
            <a:r>
              <a:rPr lang="it-IT" dirty="0" smtClean="0"/>
              <a:t>PRIMO LIVELLO: INTEREZZA DELLA PERSONA E DELLE SUE FUNZIONI</a:t>
            </a:r>
            <a:endParaRPr lang="it-IT" dirty="0"/>
          </a:p>
        </p:txBody>
      </p:sp>
      <p:sp>
        <p:nvSpPr>
          <p:cNvPr id="5" name="CasellaDiTesto 4"/>
          <p:cNvSpPr txBox="1"/>
          <p:nvPr/>
        </p:nvSpPr>
        <p:spPr>
          <a:xfrm>
            <a:off x="1299882" y="4542118"/>
            <a:ext cx="6429965" cy="369332"/>
          </a:xfrm>
          <a:prstGeom prst="rect">
            <a:avLst/>
          </a:prstGeom>
          <a:noFill/>
        </p:spPr>
        <p:txBody>
          <a:bodyPr wrap="none" rtlCol="0">
            <a:spAutoFit/>
          </a:bodyPr>
          <a:lstStyle/>
          <a:p>
            <a:r>
              <a:rPr lang="it-IT" dirty="0" smtClean="0"/>
              <a:t>SECONDO LIVELLO: AI CONTESTI DI VITA DELLA PERSONA</a:t>
            </a:r>
            <a:endParaRPr lang="it-IT" dirty="0"/>
          </a:p>
        </p:txBody>
      </p:sp>
    </p:spTree>
    <p:extLst>
      <p:ext uri="{BB962C8B-B14F-4D97-AF65-F5344CB8AC3E}">
        <p14:creationId xmlns:p14="http://schemas.microsoft.com/office/powerpoint/2010/main" val="132276148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72243" y="853953"/>
            <a:ext cx="7162204" cy="5124725"/>
          </a:xfrm>
        </p:spPr>
        <p:txBody>
          <a:bodyPr>
            <a:normAutofit fontScale="77500" lnSpcReduction="20000"/>
          </a:bodyPr>
          <a:lstStyle/>
          <a:p>
            <a:pPr marL="68580" indent="0" algn="just">
              <a:buNone/>
            </a:pPr>
            <a:r>
              <a:rPr lang="it-IT" dirty="0" smtClean="0"/>
              <a:t>"</a:t>
            </a:r>
            <a:r>
              <a:rPr lang="it-IT" dirty="0"/>
              <a:t>L'esperienza ha il suo aspetto geografico, i suoi lati artistico e letterario, scientifico e storico.</a:t>
            </a:r>
            <a:br>
              <a:rPr lang="it-IT" dirty="0"/>
            </a:br>
            <a:r>
              <a:rPr lang="it-IT" dirty="0"/>
              <a:t>Tutti gli studi traggono origine dall'unica terra e dall'unica vita vissuta sopra di essa. </a:t>
            </a:r>
            <a:endParaRPr lang="it-IT" dirty="0" smtClean="0"/>
          </a:p>
          <a:p>
            <a:pPr marL="68580" indent="0" algn="just">
              <a:buNone/>
            </a:pPr>
            <a:endParaRPr lang="it-IT" dirty="0"/>
          </a:p>
          <a:p>
            <a:pPr marL="68580" indent="0" algn="just">
              <a:buNone/>
            </a:pPr>
            <a:r>
              <a:rPr lang="it-IT" dirty="0"/>
              <a:t>Noi non abbiamo una serie di terre stratificate, una delle quali è matematica, un'altra fisica, un'altra storica e così via. Non saremmo in grado di vivere in nessuna di esse presa isolatamente. Noi viviamo in un mondo in cui tutte le parti sono legate tra loro. Tutti gli studi traggono origine dalle relazioni in un solo grande mondo comune. Quando il ragazzo vive in una relazione concreta e attiva con questo mondo comune, i suoi studi sono naturalmente unificati. </a:t>
            </a:r>
            <a:endParaRPr lang="it-IT" dirty="0" smtClean="0"/>
          </a:p>
          <a:p>
            <a:pPr marL="68580" indent="0" algn="just">
              <a:buNone/>
            </a:pPr>
            <a:endParaRPr lang="it-IT" dirty="0"/>
          </a:p>
          <a:p>
            <a:pPr marL="68580" indent="0" algn="just">
              <a:buNone/>
            </a:pPr>
            <a:r>
              <a:rPr lang="it-IT" dirty="0"/>
              <a:t>Porre in relazione i vari studi non è </a:t>
            </a:r>
            <a:r>
              <a:rPr lang="it-IT" dirty="0" smtClean="0"/>
              <a:t>più </a:t>
            </a:r>
            <a:r>
              <a:rPr lang="it-IT" dirty="0"/>
              <a:t>un problema. L'insegnante non deve ricorrere a ogni sorta di artifici per intessere una piccola nozione di aritmetica in una lezione di storia, e così via. Collegate la scuola con la vita e tutti gli studi sono necessariamente collegati fra loro</a:t>
            </a:r>
            <a:r>
              <a:rPr lang="it-IT" dirty="0" smtClean="0"/>
              <a:t>.” </a:t>
            </a:r>
            <a:endParaRPr lang="it-IT" dirty="0"/>
          </a:p>
        </p:txBody>
      </p:sp>
      <p:sp>
        <p:nvSpPr>
          <p:cNvPr id="7" name="CasellaDiTesto 6"/>
          <p:cNvSpPr txBox="1"/>
          <p:nvPr/>
        </p:nvSpPr>
        <p:spPr>
          <a:xfrm>
            <a:off x="4866335" y="157788"/>
            <a:ext cx="3053945" cy="369332"/>
          </a:xfrm>
          <a:prstGeom prst="rect">
            <a:avLst/>
          </a:prstGeom>
          <a:noFill/>
        </p:spPr>
        <p:txBody>
          <a:bodyPr wrap="square" rtlCol="0">
            <a:spAutoFit/>
          </a:bodyPr>
          <a:lstStyle/>
          <a:p>
            <a:pPr algn="ctr"/>
            <a:r>
              <a:rPr lang="it-IT" b="1" i="1" dirty="0" smtClean="0">
                <a:solidFill>
                  <a:srgbClr val="FFFFFF"/>
                </a:solidFill>
              </a:rPr>
              <a:t>John  Dewey</a:t>
            </a:r>
            <a:endParaRPr lang="it-IT" b="1" i="1" dirty="0">
              <a:solidFill>
                <a:srgbClr val="FFFFFF"/>
              </a:solidFill>
            </a:endParaRPr>
          </a:p>
        </p:txBody>
      </p:sp>
    </p:spTree>
    <p:extLst>
      <p:ext uri="{BB962C8B-B14F-4D97-AF65-F5344CB8AC3E}">
        <p14:creationId xmlns:p14="http://schemas.microsoft.com/office/powerpoint/2010/main" val="63417224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081999" y="2256118"/>
            <a:ext cx="7090825" cy="2246769"/>
          </a:xfrm>
          <a:prstGeom prst="rect">
            <a:avLst/>
          </a:prstGeom>
          <a:noFill/>
        </p:spPr>
        <p:txBody>
          <a:bodyPr wrap="square" rtlCol="0">
            <a:spAutoFit/>
          </a:bodyPr>
          <a:lstStyle/>
          <a:p>
            <a:pPr algn="ctr"/>
            <a:r>
              <a:rPr lang="it-IT" sz="2800" dirty="0"/>
              <a:t>i </a:t>
            </a:r>
            <a:r>
              <a:rPr lang="it-IT" sz="2800" dirty="0" smtClean="0"/>
              <a:t>bambini</a:t>
            </a:r>
          </a:p>
          <a:p>
            <a:pPr algn="ctr"/>
            <a:r>
              <a:rPr lang="it-IT" sz="2800" dirty="0" smtClean="0"/>
              <a:t>apprendono </a:t>
            </a:r>
            <a:r>
              <a:rPr lang="it-IT" sz="2800" dirty="0"/>
              <a:t>qualsiasi </a:t>
            </a:r>
            <a:r>
              <a:rPr lang="it-IT" sz="2800" dirty="0" smtClean="0"/>
              <a:t>cosa</a:t>
            </a:r>
          </a:p>
          <a:p>
            <a:pPr algn="ctr"/>
            <a:r>
              <a:rPr lang="it-IT" sz="2800" dirty="0" smtClean="0"/>
              <a:t>in </a:t>
            </a:r>
            <a:r>
              <a:rPr lang="it-IT" sz="2800" dirty="0"/>
              <a:t>modo totale</a:t>
            </a:r>
            <a:r>
              <a:rPr lang="it-IT" sz="2800" dirty="0" smtClean="0"/>
              <a:t>,</a:t>
            </a:r>
          </a:p>
          <a:p>
            <a:pPr algn="ctr"/>
            <a:r>
              <a:rPr lang="it-IT" sz="2800" dirty="0" smtClean="0"/>
              <a:t>utilizzano </a:t>
            </a:r>
            <a:r>
              <a:rPr lang="it-IT" sz="2800" dirty="0"/>
              <a:t>tutti i sensi che hanno a disposizione </a:t>
            </a:r>
          </a:p>
        </p:txBody>
      </p:sp>
    </p:spTree>
    <p:extLst>
      <p:ext uri="{BB962C8B-B14F-4D97-AF65-F5344CB8AC3E}">
        <p14:creationId xmlns:p14="http://schemas.microsoft.com/office/powerpoint/2010/main" val="305123016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060823" y="2057267"/>
            <a:ext cx="7186705" cy="1904794"/>
          </a:xfrm>
          <a:prstGeom prst="rect">
            <a:avLst/>
          </a:prstGeom>
        </p:spPr>
        <p:txBody>
          <a:bodyPr wrap="square">
            <a:spAutoFit/>
          </a:bodyPr>
          <a:lstStyle/>
          <a:p>
            <a:pPr algn="ctr">
              <a:lnSpc>
                <a:spcPct val="150000"/>
              </a:lnSpc>
            </a:pPr>
            <a:r>
              <a:rPr lang="it-IT" sz="4000" baseline="30000" dirty="0" smtClean="0"/>
              <a:t>Conoscenza</a:t>
            </a:r>
          </a:p>
          <a:p>
            <a:pPr algn="ctr">
              <a:lnSpc>
                <a:spcPct val="150000"/>
              </a:lnSpc>
            </a:pPr>
            <a:r>
              <a:rPr lang="it-IT" sz="4000" baseline="30000" dirty="0" smtClean="0"/>
              <a:t>o</a:t>
            </a:r>
          </a:p>
          <a:p>
            <a:pPr algn="ctr">
              <a:lnSpc>
                <a:spcPct val="150000"/>
              </a:lnSpc>
            </a:pPr>
            <a:r>
              <a:rPr lang="it-IT" sz="4000" baseline="30000" dirty="0" smtClean="0"/>
              <a:t>consapevolezza </a:t>
            </a:r>
            <a:r>
              <a:rPr lang="it-IT" sz="4000" baseline="30000" dirty="0"/>
              <a:t>di esistenza</a:t>
            </a:r>
            <a:endParaRPr lang="it-IT" sz="4000" dirty="0"/>
          </a:p>
        </p:txBody>
      </p:sp>
    </p:spTree>
    <p:extLst>
      <p:ext uri="{BB962C8B-B14F-4D97-AF65-F5344CB8AC3E}">
        <p14:creationId xmlns:p14="http://schemas.microsoft.com/office/powerpoint/2010/main" val="156011610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359647" y="1553883"/>
            <a:ext cx="6828118" cy="3806169"/>
          </a:xfrm>
          <a:prstGeom prst="rect">
            <a:avLst/>
          </a:prstGeom>
        </p:spPr>
        <p:txBody>
          <a:bodyPr wrap="square">
            <a:spAutoFit/>
          </a:bodyPr>
          <a:lstStyle/>
          <a:p>
            <a:pPr algn="ctr">
              <a:lnSpc>
                <a:spcPct val="130000"/>
              </a:lnSpc>
            </a:pPr>
            <a:r>
              <a:rPr lang="it-IT" sz="4000" baseline="30000" dirty="0"/>
              <a:t>Predisporre le occasioni per l'apprendimento significa pensare ai materiali, agli spazi, ai tempi, alle modalità di conduzione; ma significa anche interrogarsi su "perché" si pensa di fare in un certo modo e non altrimenti.</a:t>
            </a:r>
            <a:endParaRPr lang="it-IT" sz="4000" dirty="0"/>
          </a:p>
        </p:txBody>
      </p:sp>
    </p:spTree>
    <p:extLst>
      <p:ext uri="{BB962C8B-B14F-4D97-AF65-F5344CB8AC3E}">
        <p14:creationId xmlns:p14="http://schemas.microsoft.com/office/powerpoint/2010/main" val="329750266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642471" y="775011"/>
            <a:ext cx="7859058" cy="5421997"/>
          </a:xfrm>
          <a:prstGeom prst="rect">
            <a:avLst/>
          </a:prstGeom>
        </p:spPr>
        <p:txBody>
          <a:bodyPr wrap="square">
            <a:spAutoFit/>
          </a:bodyPr>
          <a:lstStyle/>
          <a:p>
            <a:pPr algn="ctr">
              <a:lnSpc>
                <a:spcPct val="150000"/>
              </a:lnSpc>
            </a:pPr>
            <a:r>
              <a:rPr lang="it-IT" sz="2000" b="1" dirty="0" smtClean="0"/>
              <a:t>IL SÉ E L'ALTRO</a:t>
            </a:r>
          </a:p>
          <a:p>
            <a:pPr algn="ctr">
              <a:lnSpc>
                <a:spcPct val="150000"/>
              </a:lnSpc>
            </a:pPr>
            <a:r>
              <a:rPr lang="it-IT" sz="2000" dirty="0" smtClean="0"/>
              <a:t>(LE GRANDI DOMANDE, IL SENSO MORALE, IL VIVERE INSIEME);</a:t>
            </a:r>
          </a:p>
          <a:p>
            <a:pPr algn="ctr">
              <a:lnSpc>
                <a:spcPct val="150000"/>
              </a:lnSpc>
            </a:pPr>
            <a:endParaRPr lang="it-IT" sz="800" dirty="0" smtClean="0"/>
          </a:p>
          <a:p>
            <a:pPr algn="ctr">
              <a:lnSpc>
                <a:spcPct val="150000"/>
              </a:lnSpc>
            </a:pPr>
            <a:r>
              <a:rPr lang="it-IT" sz="2000" b="1" dirty="0" smtClean="0"/>
              <a:t>IL CORPO IN MOVIMENTO</a:t>
            </a:r>
          </a:p>
          <a:p>
            <a:pPr algn="ctr">
              <a:lnSpc>
                <a:spcPct val="150000"/>
              </a:lnSpc>
            </a:pPr>
            <a:r>
              <a:rPr lang="it-IT" sz="2000" dirty="0" smtClean="0"/>
              <a:t>(IDENTITÀ, AUTONOMIA, SALUTE);</a:t>
            </a:r>
          </a:p>
          <a:p>
            <a:pPr algn="ctr">
              <a:lnSpc>
                <a:spcPct val="150000"/>
              </a:lnSpc>
            </a:pPr>
            <a:endParaRPr lang="it-IT" sz="800" dirty="0" smtClean="0"/>
          </a:p>
          <a:p>
            <a:pPr algn="ctr">
              <a:lnSpc>
                <a:spcPct val="150000"/>
              </a:lnSpc>
            </a:pPr>
            <a:r>
              <a:rPr lang="it-IT" sz="2000" b="1" dirty="0" smtClean="0"/>
              <a:t>LINGUAGGI, CREATIVITÀ, ESPRESSIONE </a:t>
            </a:r>
            <a:endParaRPr lang="it-IT" sz="2000" dirty="0"/>
          </a:p>
          <a:p>
            <a:pPr algn="ctr">
              <a:lnSpc>
                <a:spcPct val="150000"/>
              </a:lnSpc>
            </a:pPr>
            <a:r>
              <a:rPr lang="it-IT" sz="2000" dirty="0" smtClean="0"/>
              <a:t>GESTUALITÀ, ARTE, MUSICA, MULTIMEDIALITÀ);</a:t>
            </a:r>
          </a:p>
          <a:p>
            <a:pPr algn="ctr">
              <a:lnSpc>
                <a:spcPct val="150000"/>
              </a:lnSpc>
            </a:pPr>
            <a:endParaRPr lang="it-IT" sz="800" dirty="0" smtClean="0"/>
          </a:p>
          <a:p>
            <a:pPr algn="ctr">
              <a:lnSpc>
                <a:spcPct val="150000"/>
              </a:lnSpc>
            </a:pPr>
            <a:r>
              <a:rPr lang="it-IT" sz="2000" b="1" dirty="0" smtClean="0"/>
              <a:t>I DISCORSI E LE PAROLE </a:t>
            </a:r>
            <a:endParaRPr lang="it-IT" sz="2000" dirty="0"/>
          </a:p>
          <a:p>
            <a:pPr algn="ctr">
              <a:lnSpc>
                <a:spcPct val="150000"/>
              </a:lnSpc>
            </a:pPr>
            <a:r>
              <a:rPr lang="it-IT" sz="2000" dirty="0" smtClean="0"/>
              <a:t>COMUNICAZIONE, LINGUA, CULTURA);</a:t>
            </a:r>
          </a:p>
          <a:p>
            <a:pPr algn="ctr">
              <a:lnSpc>
                <a:spcPct val="150000"/>
              </a:lnSpc>
            </a:pPr>
            <a:endParaRPr lang="it-IT" sz="800" dirty="0" smtClean="0"/>
          </a:p>
          <a:p>
            <a:pPr algn="ctr">
              <a:lnSpc>
                <a:spcPct val="150000"/>
              </a:lnSpc>
            </a:pPr>
            <a:r>
              <a:rPr lang="it-IT" sz="2000" b="1" dirty="0" smtClean="0"/>
              <a:t>LA CONOSCENZA DEL MONDO</a:t>
            </a:r>
          </a:p>
          <a:p>
            <a:pPr algn="ctr">
              <a:lnSpc>
                <a:spcPct val="150000"/>
              </a:lnSpc>
            </a:pPr>
            <a:r>
              <a:rPr lang="it-IT" sz="2000" dirty="0" smtClean="0"/>
              <a:t>ORDINE, MISURA, SPAZIO, TEMPO, NATURA).</a:t>
            </a:r>
            <a:endParaRPr lang="fr-FR" sz="2000" dirty="0"/>
          </a:p>
        </p:txBody>
      </p:sp>
      <p:sp>
        <p:nvSpPr>
          <p:cNvPr id="5" name="Rettangolo 4"/>
          <p:cNvSpPr/>
          <p:nvPr/>
        </p:nvSpPr>
        <p:spPr>
          <a:xfrm>
            <a:off x="4684172" y="46922"/>
            <a:ext cx="3339240" cy="477054"/>
          </a:xfrm>
          <a:prstGeom prst="rect">
            <a:avLst/>
          </a:prstGeom>
        </p:spPr>
        <p:txBody>
          <a:bodyPr wrap="square">
            <a:spAutoFit/>
          </a:bodyPr>
          <a:lstStyle/>
          <a:p>
            <a:r>
              <a:rPr lang="it-IT" sz="2500" b="1" dirty="0">
                <a:solidFill>
                  <a:srgbClr val="FFFFFF"/>
                </a:solidFill>
              </a:rPr>
              <a:t>Campi d'Esperienza</a:t>
            </a:r>
            <a:endParaRPr lang="it-IT" sz="2500" dirty="0">
              <a:solidFill>
                <a:srgbClr val="FFFFFF"/>
              </a:solidFill>
            </a:endParaRPr>
          </a:p>
        </p:txBody>
      </p:sp>
    </p:spTree>
    <p:extLst>
      <p:ext uri="{BB962C8B-B14F-4D97-AF65-F5344CB8AC3E}">
        <p14:creationId xmlns:p14="http://schemas.microsoft.com/office/powerpoint/2010/main" val="162243478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537882" y="1048487"/>
            <a:ext cx="8053294" cy="4555093"/>
          </a:xfrm>
          <a:prstGeom prst="rect">
            <a:avLst/>
          </a:prstGeom>
        </p:spPr>
        <p:txBody>
          <a:bodyPr wrap="square">
            <a:spAutoFit/>
          </a:bodyPr>
          <a:lstStyle/>
          <a:p>
            <a:pPr algn="ctr">
              <a:lnSpc>
                <a:spcPct val="150000"/>
              </a:lnSpc>
            </a:pPr>
            <a:r>
              <a:rPr lang="it-IT" sz="2200" b="1" dirty="0"/>
              <a:t>LA CONOSCENZA DEL </a:t>
            </a:r>
            <a:r>
              <a:rPr lang="it-IT" sz="2200" b="1" dirty="0" smtClean="0"/>
              <a:t>MONDO</a:t>
            </a:r>
          </a:p>
          <a:p>
            <a:pPr algn="ctr">
              <a:lnSpc>
                <a:spcPct val="150000"/>
              </a:lnSpc>
            </a:pPr>
            <a:endParaRPr lang="it-IT" sz="2200" dirty="0"/>
          </a:p>
          <a:p>
            <a:pPr algn="ctr"/>
            <a:r>
              <a:rPr lang="it-IT" sz="2000" i="1" dirty="0"/>
              <a:t>Il bambino impara ad osservare la realtà</a:t>
            </a:r>
            <a:r>
              <a:rPr lang="it-IT" sz="2000" i="1" dirty="0" smtClean="0"/>
              <a:t>,</a:t>
            </a:r>
          </a:p>
          <a:p>
            <a:pPr algn="ctr"/>
            <a:endParaRPr lang="it-IT" sz="800" i="1" dirty="0" smtClean="0"/>
          </a:p>
          <a:p>
            <a:pPr algn="ctr"/>
            <a:endParaRPr lang="it-IT" sz="800" i="1" dirty="0" smtClean="0"/>
          </a:p>
          <a:p>
            <a:pPr algn="ctr"/>
            <a:r>
              <a:rPr lang="it-IT" sz="2000" i="1" dirty="0" smtClean="0"/>
              <a:t>l’ambiente </a:t>
            </a:r>
            <a:r>
              <a:rPr lang="it-IT" sz="2000" i="1" dirty="0"/>
              <a:t>naturale con i suoi fenomeni</a:t>
            </a:r>
            <a:r>
              <a:rPr lang="it-IT" sz="2000" i="1" dirty="0" smtClean="0"/>
              <a:t>, le </a:t>
            </a:r>
            <a:r>
              <a:rPr lang="it-IT" sz="2000" i="1" dirty="0"/>
              <a:t>piante e gli animali</a:t>
            </a:r>
            <a:r>
              <a:rPr lang="it-IT" sz="2000" i="1" dirty="0" smtClean="0"/>
              <a:t>.</a:t>
            </a:r>
            <a:endParaRPr lang="it-IT" sz="800" i="1" dirty="0" smtClean="0"/>
          </a:p>
          <a:p>
            <a:pPr algn="ctr"/>
            <a:r>
              <a:rPr lang="it-IT" sz="2200" i="1" dirty="0" smtClean="0"/>
              <a:t> </a:t>
            </a:r>
            <a:r>
              <a:rPr lang="it-IT" sz="2000" i="1" dirty="0"/>
              <a:t> Comprende lo scorrere del tempo e l’alternarsi delle stagioni</a:t>
            </a:r>
            <a:r>
              <a:rPr lang="it-IT" sz="2200" i="1" dirty="0" smtClean="0"/>
              <a:t>.</a:t>
            </a:r>
          </a:p>
          <a:p>
            <a:pPr algn="ctr"/>
            <a:r>
              <a:rPr lang="it-IT" sz="2200" i="1" dirty="0" smtClean="0"/>
              <a:t> </a:t>
            </a:r>
            <a:r>
              <a:rPr lang="it-IT" sz="2000" i="1" dirty="0"/>
              <a:t>Opera e gioca classificando, raggruppando e contando</a:t>
            </a:r>
            <a:r>
              <a:rPr lang="it-IT" sz="2000" i="1" dirty="0" smtClean="0"/>
              <a:t>.</a:t>
            </a:r>
            <a:endParaRPr lang="it-IT" sz="800" i="1" dirty="0" smtClean="0"/>
          </a:p>
          <a:p>
            <a:pPr algn="ctr"/>
            <a:r>
              <a:rPr lang="it-IT" sz="2000" i="1" dirty="0" smtClean="0"/>
              <a:t> </a:t>
            </a:r>
            <a:r>
              <a:rPr lang="it-IT" sz="2000" i="1" dirty="0"/>
              <a:t>Conosce i numeri, le forme geometriche e lo spazio, </a:t>
            </a:r>
            <a:endParaRPr lang="it-IT" sz="2000" i="1" dirty="0" smtClean="0"/>
          </a:p>
          <a:p>
            <a:pPr algn="ctr"/>
            <a:r>
              <a:rPr lang="it-IT" sz="2000" i="1" dirty="0" smtClean="0"/>
              <a:t> </a:t>
            </a:r>
            <a:r>
              <a:rPr lang="it-IT" sz="2000" i="1" dirty="0"/>
              <a:t>sviluppando la sua curiosità.</a:t>
            </a:r>
            <a:r>
              <a:rPr lang="it-IT" sz="2200" i="1" dirty="0"/>
              <a:t>	</a:t>
            </a:r>
          </a:p>
        </p:txBody>
      </p:sp>
    </p:spTree>
    <p:extLst>
      <p:ext uri="{BB962C8B-B14F-4D97-AF65-F5344CB8AC3E}">
        <p14:creationId xmlns:p14="http://schemas.microsoft.com/office/powerpoint/2010/main" val="1481998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17176" y="913940"/>
            <a:ext cx="7814235" cy="4606388"/>
          </a:xfrm>
          <a:prstGeom prst="rect">
            <a:avLst/>
          </a:prstGeom>
        </p:spPr>
        <p:txBody>
          <a:bodyPr wrap="square">
            <a:spAutoFit/>
          </a:bodyPr>
          <a:lstStyle/>
          <a:p>
            <a:pPr algn="ctr"/>
            <a:r>
              <a:rPr lang="it-IT" sz="4000" b="1" baseline="30000" dirty="0"/>
              <a:t>AMBITO </a:t>
            </a:r>
            <a:r>
              <a:rPr lang="it-IT" sz="4000" b="1" baseline="30000" dirty="0" smtClean="0"/>
              <a:t>ANTROPOLOGICO</a:t>
            </a:r>
          </a:p>
          <a:p>
            <a:pPr algn="ctr"/>
            <a:endParaRPr lang="it-IT" sz="4000" b="1" baseline="30000" dirty="0" smtClean="0"/>
          </a:p>
          <a:p>
            <a:pPr algn="ctr"/>
            <a:r>
              <a:rPr lang="it-IT" sz="4000" baseline="30000" dirty="0" smtClean="0"/>
              <a:t>Per </a:t>
            </a:r>
            <a:r>
              <a:rPr lang="it-IT" sz="4000" baseline="30000" dirty="0"/>
              <a:t>la scuola </a:t>
            </a:r>
            <a:r>
              <a:rPr lang="it-IT" sz="4000" baseline="30000" dirty="0" smtClean="0"/>
              <a:t>dell’infanzia</a:t>
            </a:r>
          </a:p>
          <a:p>
            <a:pPr algn="ctr"/>
            <a:r>
              <a:rPr lang="it-IT" sz="4000" baseline="30000" dirty="0" smtClean="0"/>
              <a:t>TEMATICHE </a:t>
            </a:r>
            <a:r>
              <a:rPr lang="it-IT" sz="4000" baseline="30000" dirty="0"/>
              <a:t>PORTANTI</a:t>
            </a:r>
          </a:p>
          <a:p>
            <a:pPr algn="ctr"/>
            <a:r>
              <a:rPr lang="it-IT" sz="4000" baseline="30000" dirty="0"/>
              <a:t>Scuola </a:t>
            </a:r>
            <a:r>
              <a:rPr lang="it-IT" sz="4000" baseline="30000" dirty="0" smtClean="0"/>
              <a:t>dell’infanzia</a:t>
            </a:r>
          </a:p>
          <a:p>
            <a:pPr algn="ctr"/>
            <a:endParaRPr lang="it-IT" sz="4000" baseline="30000" dirty="0" smtClean="0"/>
          </a:p>
          <a:p>
            <a:pPr marL="571500" indent="-571500">
              <a:buFontTx/>
              <a:buChar char="-"/>
            </a:pPr>
            <a:r>
              <a:rPr lang="it-IT" sz="4000" baseline="30000" dirty="0" smtClean="0"/>
              <a:t>Io </a:t>
            </a:r>
            <a:r>
              <a:rPr lang="it-IT" sz="4000" baseline="30000" dirty="0"/>
              <a:t>vivo nel </a:t>
            </a:r>
            <a:r>
              <a:rPr lang="it-IT" sz="4000" baseline="30000" dirty="0" smtClean="0"/>
              <a:t>tempo (storia)</a:t>
            </a:r>
          </a:p>
          <a:p>
            <a:endParaRPr lang="it-IT" sz="4000" baseline="30000" dirty="0"/>
          </a:p>
          <a:p>
            <a:pPr marL="571500" indent="-571500">
              <a:buFontTx/>
              <a:buChar char="-"/>
            </a:pPr>
            <a:r>
              <a:rPr lang="it-IT" sz="4000" baseline="30000" dirty="0" smtClean="0"/>
              <a:t>Io </a:t>
            </a:r>
            <a:r>
              <a:rPr lang="it-IT" sz="4000" baseline="30000" dirty="0"/>
              <a:t>vivo nello </a:t>
            </a:r>
            <a:r>
              <a:rPr lang="it-IT" sz="4000" baseline="30000" dirty="0" smtClean="0"/>
              <a:t>spazio (geografia)</a:t>
            </a:r>
          </a:p>
          <a:p>
            <a:endParaRPr lang="it-IT" sz="4000" baseline="30000" dirty="0"/>
          </a:p>
          <a:p>
            <a:pPr marL="571500" indent="-571500">
              <a:buFontTx/>
              <a:buChar char="-"/>
            </a:pPr>
            <a:r>
              <a:rPr lang="it-IT" sz="4000" baseline="30000" dirty="0" smtClean="0"/>
              <a:t>Io </a:t>
            </a:r>
            <a:r>
              <a:rPr lang="it-IT" sz="4000" baseline="30000" dirty="0"/>
              <a:t>vivo con gli </a:t>
            </a:r>
            <a:r>
              <a:rPr lang="it-IT" sz="4000" baseline="30000" dirty="0" smtClean="0"/>
              <a:t>altri (studi sociali)</a:t>
            </a:r>
          </a:p>
        </p:txBody>
      </p:sp>
    </p:spTree>
    <p:extLst>
      <p:ext uri="{BB962C8B-B14F-4D97-AF65-F5344CB8AC3E}">
        <p14:creationId xmlns:p14="http://schemas.microsoft.com/office/powerpoint/2010/main" val="23705611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627529" y="1561021"/>
            <a:ext cx="7888942" cy="3416320"/>
          </a:xfrm>
          <a:prstGeom prst="rect">
            <a:avLst/>
          </a:prstGeom>
        </p:spPr>
        <p:txBody>
          <a:bodyPr wrap="square">
            <a:spAutoFit/>
          </a:bodyPr>
          <a:lstStyle/>
          <a:p>
            <a:pPr algn="ctr"/>
            <a:r>
              <a:rPr lang="it-IT" dirty="0" smtClean="0"/>
              <a:t>si </a:t>
            </a:r>
            <a:r>
              <a:rPr lang="it-IT" dirty="0"/>
              <a:t>orienta nel tempo della vita quotidiana colloca temporalmente eventi del passato formula ipotesi sul futuro è consapevole e sa esprimere adeguatamente esigenze emozioni è consapevole della sua storia personale e familiare delle differenze e sa averne rispetto </a:t>
            </a:r>
          </a:p>
          <a:p>
            <a:pPr algn="ctr"/>
            <a:r>
              <a:rPr lang="it-IT" dirty="0"/>
              <a:t/>
            </a:r>
            <a:br>
              <a:rPr lang="it-IT" dirty="0"/>
            </a:br>
            <a:r>
              <a:rPr lang="it-IT" dirty="0"/>
              <a:t>racconta, inventa, ascolta e comprende le narrazioni e la lettura di </a:t>
            </a:r>
            <a:r>
              <a:rPr lang="it-IT" dirty="0" smtClean="0"/>
              <a:t>storie dialoga</a:t>
            </a:r>
            <a:r>
              <a:rPr lang="it-IT" dirty="0"/>
              <a:t>, discute, chiede spiegazioni e </a:t>
            </a:r>
            <a:r>
              <a:rPr lang="it-IT" dirty="0" smtClean="0"/>
              <a:t>spiega usa </a:t>
            </a:r>
            <a:r>
              <a:rPr lang="it-IT" dirty="0"/>
              <a:t>il linguaggio per progettare le </a:t>
            </a:r>
            <a:r>
              <a:rPr lang="it-IT" dirty="0" smtClean="0"/>
              <a:t>attività </a:t>
            </a:r>
            <a:r>
              <a:rPr lang="it-IT" dirty="0"/>
              <a:t>e per definirne le regole </a:t>
            </a:r>
          </a:p>
          <a:p>
            <a:pPr algn="ctr"/>
            <a:endParaRPr lang="it-IT" dirty="0" smtClean="0"/>
          </a:p>
          <a:p>
            <a:pPr algn="ctr"/>
            <a:r>
              <a:rPr lang="it-IT" dirty="0" smtClean="0"/>
              <a:t>colloca </a:t>
            </a:r>
            <a:r>
              <a:rPr lang="it-IT" dirty="0"/>
              <a:t>correttamente nello spazio se stesso, oggetti, persone segue correttamente un percorso sulla base di indicazioni verbali coglie trasformazioni naturali </a:t>
            </a:r>
          </a:p>
        </p:txBody>
      </p:sp>
    </p:spTree>
    <p:extLst>
      <p:ext uri="{BB962C8B-B14F-4D97-AF65-F5344CB8AC3E}">
        <p14:creationId xmlns:p14="http://schemas.microsoft.com/office/powerpoint/2010/main" val="41173666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idx="1"/>
            <p:extLst>
              <p:ext uri="{D42A27DB-BD31-4B8C-83A1-F6EECF244321}">
                <p14:modId xmlns:p14="http://schemas.microsoft.com/office/powerpoint/2010/main" val="2358051669"/>
              </p:ext>
            </p:extLst>
          </p:nvPr>
        </p:nvGraphicFramePr>
        <p:xfrm>
          <a:off x="1043492" y="856136"/>
          <a:ext cx="6777317" cy="4976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asellaDiTesto 4"/>
          <p:cNvSpPr txBox="1"/>
          <p:nvPr/>
        </p:nvSpPr>
        <p:spPr>
          <a:xfrm>
            <a:off x="4766439" y="-83954"/>
            <a:ext cx="3182383" cy="646331"/>
          </a:xfrm>
          <a:prstGeom prst="rect">
            <a:avLst/>
          </a:prstGeom>
          <a:noFill/>
        </p:spPr>
        <p:txBody>
          <a:bodyPr wrap="square" rtlCol="0">
            <a:spAutoFit/>
          </a:bodyPr>
          <a:lstStyle/>
          <a:p>
            <a:pPr algn="ctr"/>
            <a:r>
              <a:rPr lang="it-IT" dirty="0" smtClean="0">
                <a:solidFill>
                  <a:srgbClr val="FFFFFF"/>
                </a:solidFill>
              </a:rPr>
              <a:t>Unità</a:t>
            </a:r>
          </a:p>
          <a:p>
            <a:pPr algn="ctr"/>
            <a:r>
              <a:rPr lang="it-IT" dirty="0" smtClean="0">
                <a:solidFill>
                  <a:srgbClr val="FFFFFF"/>
                </a:solidFill>
              </a:rPr>
              <a:t>BIO – PSICO - OPERANTE</a:t>
            </a:r>
            <a:endParaRPr lang="it-IT" dirty="0">
              <a:solidFill>
                <a:srgbClr val="FFFFFF"/>
              </a:solidFill>
            </a:endParaRPr>
          </a:p>
        </p:txBody>
      </p:sp>
    </p:spTree>
    <p:extLst>
      <p:ext uri="{BB962C8B-B14F-4D97-AF65-F5344CB8AC3E}">
        <p14:creationId xmlns:p14="http://schemas.microsoft.com/office/powerpoint/2010/main" val="88588458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extLst>
              <p:ext uri="{D42A27DB-BD31-4B8C-83A1-F6EECF244321}">
                <p14:modId xmlns:p14="http://schemas.microsoft.com/office/powerpoint/2010/main" val="2813974737"/>
              </p:ext>
            </p:extLst>
          </p:nvPr>
        </p:nvGraphicFramePr>
        <p:xfrm>
          <a:off x="776941" y="328706"/>
          <a:ext cx="7605059" cy="58868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226608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552824" y="881940"/>
            <a:ext cx="7918823" cy="1140390"/>
            <a:chOff x="244971" y="1767948"/>
            <a:chExt cx="2885685" cy="2923249"/>
          </a:xfrm>
        </p:grpSpPr>
        <p:sp>
          <p:nvSpPr>
            <p:cNvPr id="3" name="Rettangolo arrotondato 2"/>
            <p:cNvSpPr/>
            <p:nvPr/>
          </p:nvSpPr>
          <p:spPr>
            <a:xfrm>
              <a:off x="244971" y="1767948"/>
              <a:ext cx="2885685" cy="2923249"/>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ttangolo 3"/>
            <p:cNvSpPr/>
            <p:nvPr/>
          </p:nvSpPr>
          <p:spPr>
            <a:xfrm>
              <a:off x="385839" y="1908816"/>
              <a:ext cx="2603949" cy="26415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71120" numCol="1" spcCol="1270" anchor="ctr" anchorCtr="0">
              <a:noAutofit/>
            </a:bodyPr>
            <a:lstStyle/>
            <a:p>
              <a:pPr lvl="0" algn="ctr" defTabSz="1244600" rtl="0">
                <a:lnSpc>
                  <a:spcPct val="90000"/>
                </a:lnSpc>
                <a:spcBef>
                  <a:spcPct val="0"/>
                </a:spcBef>
                <a:spcAft>
                  <a:spcPct val="35000"/>
                </a:spcAft>
              </a:pPr>
              <a:r>
                <a:rPr lang="it-IT" sz="2800" kern="1200" dirty="0" smtClean="0"/>
                <a:t>identità personale del bambino</a:t>
              </a:r>
              <a:endParaRPr lang="it-IT" sz="2800" kern="1200" dirty="0"/>
            </a:p>
          </p:txBody>
        </p:sp>
      </p:grpSp>
      <p:sp>
        <p:nvSpPr>
          <p:cNvPr id="5" name="CasellaDiTesto 4"/>
          <p:cNvSpPr txBox="1"/>
          <p:nvPr/>
        </p:nvSpPr>
        <p:spPr>
          <a:xfrm>
            <a:off x="939390" y="2514315"/>
            <a:ext cx="7571303" cy="2562240"/>
          </a:xfrm>
          <a:prstGeom prst="rect">
            <a:avLst/>
          </a:prstGeom>
          <a:noFill/>
        </p:spPr>
        <p:txBody>
          <a:bodyPr wrap="none" rtlCol="0">
            <a:spAutoFit/>
          </a:bodyPr>
          <a:lstStyle/>
          <a:p>
            <a:pPr marL="285750" indent="-285750">
              <a:lnSpc>
                <a:spcPct val="150000"/>
              </a:lnSpc>
              <a:buFontTx/>
              <a:buChar char="-"/>
            </a:pPr>
            <a:r>
              <a:rPr lang="it-IT" dirty="0" smtClean="0"/>
              <a:t>Sviluppare/consolidare la percezione di una identità autonoma</a:t>
            </a:r>
          </a:p>
          <a:p>
            <a:pPr marL="285750" indent="-285750">
              <a:lnSpc>
                <a:spcPct val="150000"/>
              </a:lnSpc>
              <a:buFontTx/>
              <a:buChar char="-"/>
            </a:pPr>
            <a:r>
              <a:rPr lang="it-IT" dirty="0" smtClean="0"/>
              <a:t>Riconoscersi globalmente (identità corporea)</a:t>
            </a:r>
          </a:p>
          <a:p>
            <a:pPr marL="285750" indent="-285750">
              <a:lnSpc>
                <a:spcPct val="150000"/>
              </a:lnSpc>
              <a:buFontTx/>
              <a:buChar char="-"/>
            </a:pPr>
            <a:r>
              <a:rPr lang="it-IT" dirty="0" smtClean="0"/>
              <a:t>Riconoscere le varie parti del corpo</a:t>
            </a:r>
          </a:p>
          <a:p>
            <a:pPr marL="285750" indent="-285750">
              <a:lnSpc>
                <a:spcPct val="150000"/>
              </a:lnSpc>
              <a:buFontTx/>
              <a:buChar char="-"/>
            </a:pPr>
            <a:r>
              <a:rPr lang="it-IT" dirty="0" smtClean="0"/>
              <a:t>Acquisire sicurezza nelle proprie capacità</a:t>
            </a:r>
          </a:p>
          <a:p>
            <a:pPr marL="285750" indent="-285750">
              <a:lnSpc>
                <a:spcPct val="150000"/>
              </a:lnSpc>
              <a:buFontTx/>
              <a:buChar char="-"/>
            </a:pPr>
            <a:r>
              <a:rPr lang="it-IT" dirty="0" smtClean="0"/>
              <a:t>Sviluppare il senso di appartenenza al gruppo</a:t>
            </a:r>
          </a:p>
          <a:p>
            <a:pPr marL="285750" indent="-285750">
              <a:lnSpc>
                <a:spcPct val="150000"/>
              </a:lnSpc>
              <a:buFontTx/>
              <a:buChar char="-"/>
            </a:pPr>
            <a:r>
              <a:rPr lang="it-IT" dirty="0" smtClean="0"/>
              <a:t>Conoscere le regole fondamentali da rispettare a scuola</a:t>
            </a:r>
            <a:endParaRPr lang="it-IT" dirty="0"/>
          </a:p>
        </p:txBody>
      </p:sp>
    </p:spTree>
    <p:extLst>
      <p:ext uri="{BB962C8B-B14F-4D97-AF65-F5344CB8AC3E}">
        <p14:creationId xmlns:p14="http://schemas.microsoft.com/office/powerpoint/2010/main" val="274085069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1240119" y="2961194"/>
            <a:ext cx="6750607" cy="1140390"/>
            <a:chOff x="244971" y="1767948"/>
            <a:chExt cx="2885685" cy="2923249"/>
          </a:xfrm>
        </p:grpSpPr>
        <p:sp>
          <p:nvSpPr>
            <p:cNvPr id="3" name="Rettangolo arrotondato 2"/>
            <p:cNvSpPr/>
            <p:nvPr/>
          </p:nvSpPr>
          <p:spPr>
            <a:xfrm>
              <a:off x="244971" y="1767948"/>
              <a:ext cx="2885685" cy="2923249"/>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ttangolo 3"/>
            <p:cNvSpPr/>
            <p:nvPr/>
          </p:nvSpPr>
          <p:spPr>
            <a:xfrm>
              <a:off x="385839" y="1908816"/>
              <a:ext cx="2603949" cy="26415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71120" numCol="1" spcCol="1270" anchor="ctr" anchorCtr="0">
              <a:noAutofit/>
            </a:bodyPr>
            <a:lstStyle/>
            <a:p>
              <a:pPr lvl="0" algn="ctr" defTabSz="1244600" rtl="0">
                <a:lnSpc>
                  <a:spcPct val="90000"/>
                </a:lnSpc>
                <a:spcBef>
                  <a:spcPct val="0"/>
                </a:spcBef>
                <a:spcAft>
                  <a:spcPct val="35000"/>
                </a:spcAft>
              </a:pPr>
              <a:r>
                <a:rPr lang="it-IT" sz="2800" kern="1200" dirty="0" smtClean="0"/>
                <a:t>identità personale del bambino</a:t>
              </a:r>
            </a:p>
            <a:p>
              <a:pPr lvl="0" algn="ctr" defTabSz="1244600" rtl="0">
                <a:lnSpc>
                  <a:spcPct val="90000"/>
                </a:lnSpc>
                <a:spcBef>
                  <a:spcPct val="0"/>
                </a:spcBef>
                <a:spcAft>
                  <a:spcPct val="35000"/>
                </a:spcAft>
              </a:pPr>
              <a:r>
                <a:rPr lang="it-IT" sz="2800" dirty="0"/>
                <a:t>d</a:t>
              </a:r>
              <a:r>
                <a:rPr lang="it-IT" sz="2800" dirty="0" smtClean="0"/>
                <a:t>iversamente abile</a:t>
              </a:r>
              <a:endParaRPr lang="it-IT" sz="2800" kern="1200" dirty="0"/>
            </a:p>
          </p:txBody>
        </p:sp>
      </p:grpSp>
      <p:sp>
        <p:nvSpPr>
          <p:cNvPr id="8" name="Connettore 1 3"/>
          <p:cNvSpPr/>
          <p:nvPr/>
        </p:nvSpPr>
        <p:spPr>
          <a:xfrm rot="1464557">
            <a:off x="7646362" y="7573627"/>
            <a:ext cx="1259621" cy="0"/>
          </a:xfrm>
          <a:custGeom>
            <a:avLst/>
            <a:gdLst/>
            <a:ahLst/>
            <a:cxnLst/>
            <a:rect l="0" t="0" r="0" b="0"/>
            <a:pathLst>
              <a:path>
                <a:moveTo>
                  <a:pt x="0" y="0"/>
                </a:moveTo>
                <a:lnTo>
                  <a:pt x="1259621" y="0"/>
                </a:lnTo>
              </a:path>
            </a:pathLst>
          </a:custGeom>
          <a:noFill/>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9" name="Connettore 1 3"/>
          <p:cNvSpPr/>
          <p:nvPr/>
        </p:nvSpPr>
        <p:spPr>
          <a:xfrm rot="1464557">
            <a:off x="7798762" y="7726027"/>
            <a:ext cx="1259621" cy="0"/>
          </a:xfrm>
          <a:custGeom>
            <a:avLst/>
            <a:gdLst/>
            <a:ahLst/>
            <a:cxnLst/>
            <a:rect l="0" t="0" r="0" b="0"/>
            <a:pathLst>
              <a:path>
                <a:moveTo>
                  <a:pt x="0" y="0"/>
                </a:moveTo>
                <a:lnTo>
                  <a:pt x="1259621" y="0"/>
                </a:lnTo>
              </a:path>
            </a:pathLst>
          </a:custGeom>
          <a:noFill/>
          <a:ln>
            <a:solidFill>
              <a:srgbClr val="94C600"/>
            </a:solidFill>
          </a:ln>
        </p:spPr>
        <p:style>
          <a:lnRef idx="1">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Tree>
    <p:extLst>
      <p:ext uri="{BB962C8B-B14F-4D97-AF65-F5344CB8AC3E}">
        <p14:creationId xmlns:p14="http://schemas.microsoft.com/office/powerpoint/2010/main" val="419601859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o 2"/>
          <p:cNvGrpSpPr/>
          <p:nvPr/>
        </p:nvGrpSpPr>
        <p:grpSpPr>
          <a:xfrm>
            <a:off x="1240119" y="2816643"/>
            <a:ext cx="6750607" cy="1140390"/>
            <a:chOff x="244971" y="1767948"/>
            <a:chExt cx="2885685" cy="2923249"/>
          </a:xfrm>
        </p:grpSpPr>
        <p:sp>
          <p:nvSpPr>
            <p:cNvPr id="4" name="Rettangolo arrotondato 3"/>
            <p:cNvSpPr/>
            <p:nvPr/>
          </p:nvSpPr>
          <p:spPr>
            <a:xfrm>
              <a:off x="244971" y="1767948"/>
              <a:ext cx="2885685" cy="2923249"/>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5" name="Rettangolo 4"/>
            <p:cNvSpPr/>
            <p:nvPr/>
          </p:nvSpPr>
          <p:spPr>
            <a:xfrm>
              <a:off x="385839" y="1908816"/>
              <a:ext cx="2603949" cy="26415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1120" tIns="71120" rIns="71120" bIns="71120" numCol="1" spcCol="1270" anchor="ctr" anchorCtr="0">
              <a:noAutofit/>
            </a:bodyPr>
            <a:lstStyle/>
            <a:p>
              <a:pPr algn="ctr"/>
              <a:r>
                <a:rPr lang="it-IT" sz="2800" dirty="0"/>
                <a:t>valorizzare la consapevolezza del loro corpo </a:t>
              </a:r>
            </a:p>
          </p:txBody>
        </p:sp>
      </p:grpSp>
    </p:spTree>
    <p:extLst>
      <p:ext uri="{BB962C8B-B14F-4D97-AF65-F5344CB8AC3E}">
        <p14:creationId xmlns:p14="http://schemas.microsoft.com/office/powerpoint/2010/main" val="57408599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a 6"/>
          <p:cNvGraphicFramePr/>
          <p:nvPr>
            <p:extLst>
              <p:ext uri="{D42A27DB-BD31-4B8C-83A1-F6EECF244321}">
                <p14:modId xmlns:p14="http://schemas.microsoft.com/office/powerpoint/2010/main" val="2948802781"/>
              </p:ext>
            </p:extLst>
          </p:nvPr>
        </p:nvGraphicFramePr>
        <p:xfrm>
          <a:off x="1538941" y="694764"/>
          <a:ext cx="6096000" cy="5625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028960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2819140" y="1505061"/>
            <a:ext cx="3505719" cy="1068817"/>
            <a:chOff x="2180120" y="942246"/>
            <a:chExt cx="3505719" cy="1068817"/>
          </a:xfrm>
        </p:grpSpPr>
        <p:sp>
          <p:nvSpPr>
            <p:cNvPr id="3" name="Rettangolo 2"/>
            <p:cNvSpPr/>
            <p:nvPr/>
          </p:nvSpPr>
          <p:spPr>
            <a:xfrm>
              <a:off x="2180120" y="942246"/>
              <a:ext cx="3505719" cy="1068817"/>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ttangolo 3"/>
            <p:cNvSpPr/>
            <p:nvPr/>
          </p:nvSpPr>
          <p:spPr>
            <a:xfrm>
              <a:off x="2180120" y="942246"/>
              <a:ext cx="3505719" cy="10688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it-IT" sz="3000" kern="1200" dirty="0" smtClean="0"/>
                <a:t>Diagnosi funzionale</a:t>
              </a:r>
              <a:endParaRPr lang="it-IT" sz="3000" kern="1200" dirty="0"/>
            </a:p>
          </p:txBody>
        </p:sp>
      </p:grpSp>
      <p:sp>
        <p:nvSpPr>
          <p:cNvPr id="5" name="CasellaDiTesto 4"/>
          <p:cNvSpPr txBox="1"/>
          <p:nvPr/>
        </p:nvSpPr>
        <p:spPr>
          <a:xfrm>
            <a:off x="1456652" y="3074023"/>
            <a:ext cx="6248225" cy="2677656"/>
          </a:xfrm>
          <a:prstGeom prst="rect">
            <a:avLst/>
          </a:prstGeom>
          <a:noFill/>
        </p:spPr>
        <p:txBody>
          <a:bodyPr wrap="none" rtlCol="0">
            <a:spAutoFit/>
          </a:bodyPr>
          <a:lstStyle/>
          <a:p>
            <a:pPr algn="ctr"/>
            <a:r>
              <a:rPr lang="it-IT" sz="2800" dirty="0" smtClean="0"/>
              <a:t>Redatta dallo specialista dell’ASUR</a:t>
            </a:r>
          </a:p>
          <a:p>
            <a:pPr algn="ctr"/>
            <a:endParaRPr lang="it-IT" sz="2800" dirty="0" smtClean="0"/>
          </a:p>
          <a:p>
            <a:pPr algn="ctr"/>
            <a:r>
              <a:rPr lang="it-IT" sz="2800" dirty="0" smtClean="0"/>
              <a:t>Fornisce una descrizione</a:t>
            </a:r>
          </a:p>
          <a:p>
            <a:pPr algn="ctr"/>
            <a:endParaRPr lang="it-IT" sz="2800" dirty="0"/>
          </a:p>
          <a:p>
            <a:pPr algn="ctr"/>
            <a:r>
              <a:rPr lang="it-IT" sz="2800" dirty="0" smtClean="0"/>
              <a:t>delle difficoltà e delle potenzialità</a:t>
            </a:r>
          </a:p>
          <a:p>
            <a:pPr algn="ctr"/>
            <a:endParaRPr lang="it-IT" sz="2800" dirty="0"/>
          </a:p>
        </p:txBody>
      </p:sp>
    </p:spTree>
    <p:extLst>
      <p:ext uri="{BB962C8B-B14F-4D97-AF65-F5344CB8AC3E}">
        <p14:creationId xmlns:p14="http://schemas.microsoft.com/office/powerpoint/2010/main" val="2090746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2819140" y="1445297"/>
            <a:ext cx="3505719" cy="1068817"/>
            <a:chOff x="2180120" y="2278267"/>
            <a:chExt cx="3505719" cy="1068817"/>
          </a:xfrm>
        </p:grpSpPr>
        <p:sp>
          <p:nvSpPr>
            <p:cNvPr id="3" name="Rettangolo 2"/>
            <p:cNvSpPr/>
            <p:nvPr/>
          </p:nvSpPr>
          <p:spPr>
            <a:xfrm>
              <a:off x="2180120" y="2278267"/>
              <a:ext cx="3505719" cy="1068817"/>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ttangolo 3"/>
            <p:cNvSpPr/>
            <p:nvPr/>
          </p:nvSpPr>
          <p:spPr>
            <a:xfrm>
              <a:off x="2180120" y="2278267"/>
              <a:ext cx="3505719" cy="10688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it-IT" sz="3000" kern="1200" dirty="0" smtClean="0"/>
                <a:t>Profilo </a:t>
              </a:r>
              <a:r>
                <a:rPr lang="it-IT" sz="3000" kern="1200" smtClean="0"/>
                <a:t>dinamico funzionale</a:t>
              </a:r>
              <a:endParaRPr lang="it-IT" sz="3000" kern="1200" dirty="0"/>
            </a:p>
          </p:txBody>
        </p:sp>
      </p:grpSp>
      <p:sp>
        <p:nvSpPr>
          <p:cNvPr id="5" name="CasellaDiTesto 4"/>
          <p:cNvSpPr txBox="1"/>
          <p:nvPr/>
        </p:nvSpPr>
        <p:spPr>
          <a:xfrm>
            <a:off x="1644722" y="3306197"/>
            <a:ext cx="5867587" cy="1384995"/>
          </a:xfrm>
          <a:prstGeom prst="rect">
            <a:avLst/>
          </a:prstGeom>
          <a:noFill/>
        </p:spPr>
        <p:txBody>
          <a:bodyPr wrap="none" rtlCol="0">
            <a:spAutoFit/>
          </a:bodyPr>
          <a:lstStyle/>
          <a:p>
            <a:pPr algn="ctr"/>
            <a:r>
              <a:rPr lang="it-IT" sz="2800" dirty="0" smtClean="0"/>
              <a:t>Individua i livelli di sviluppo</a:t>
            </a:r>
          </a:p>
          <a:p>
            <a:pPr algn="ctr"/>
            <a:endParaRPr lang="it-IT" sz="2800" dirty="0" smtClean="0"/>
          </a:p>
          <a:p>
            <a:pPr algn="ctr"/>
            <a:r>
              <a:rPr lang="it-IT" sz="2800" dirty="0" smtClean="0"/>
              <a:t>che il bambino può raggiungere</a:t>
            </a:r>
            <a:endParaRPr lang="it-IT" sz="2800" dirty="0"/>
          </a:p>
        </p:txBody>
      </p:sp>
    </p:spTree>
    <p:extLst>
      <p:ext uri="{BB962C8B-B14F-4D97-AF65-F5344CB8AC3E}">
        <p14:creationId xmlns:p14="http://schemas.microsoft.com/office/powerpoint/2010/main" val="37724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po 4"/>
          <p:cNvGrpSpPr/>
          <p:nvPr/>
        </p:nvGrpSpPr>
        <p:grpSpPr>
          <a:xfrm>
            <a:off x="2819140" y="1825775"/>
            <a:ext cx="3505719" cy="1068817"/>
            <a:chOff x="2180120" y="3614289"/>
            <a:chExt cx="3505719" cy="1068817"/>
          </a:xfrm>
        </p:grpSpPr>
        <p:sp>
          <p:nvSpPr>
            <p:cNvPr id="6" name="Rettangolo 5"/>
            <p:cNvSpPr/>
            <p:nvPr/>
          </p:nvSpPr>
          <p:spPr>
            <a:xfrm>
              <a:off x="2180120" y="3614289"/>
              <a:ext cx="3505719" cy="1068817"/>
            </a:xfrm>
            <a:prstGeom prst="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Rettangolo 6"/>
            <p:cNvSpPr/>
            <p:nvPr/>
          </p:nvSpPr>
          <p:spPr>
            <a:xfrm>
              <a:off x="2180120" y="3614289"/>
              <a:ext cx="3505719" cy="10688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it-IT" sz="3000" kern="1200" dirty="0" smtClean="0"/>
                <a:t>Piano educativo individualizzato</a:t>
              </a:r>
              <a:endParaRPr lang="it-IT" sz="3000" kern="1200" dirty="0"/>
            </a:p>
          </p:txBody>
        </p:sp>
      </p:grpSp>
      <p:sp>
        <p:nvSpPr>
          <p:cNvPr id="8" name="CasellaDiTesto 7"/>
          <p:cNvSpPr txBox="1"/>
          <p:nvPr/>
        </p:nvSpPr>
        <p:spPr>
          <a:xfrm>
            <a:off x="612589" y="3373293"/>
            <a:ext cx="7935060" cy="1815882"/>
          </a:xfrm>
          <a:prstGeom prst="rect">
            <a:avLst/>
          </a:prstGeom>
          <a:noFill/>
        </p:spPr>
        <p:txBody>
          <a:bodyPr wrap="none" rtlCol="0">
            <a:spAutoFit/>
          </a:bodyPr>
          <a:lstStyle/>
          <a:p>
            <a:pPr algn="ctr"/>
            <a:r>
              <a:rPr lang="it-IT" sz="2800" dirty="0" smtClean="0"/>
              <a:t>Si riferisce agli obiettivi educativi e riabilitativi</a:t>
            </a:r>
          </a:p>
          <a:p>
            <a:pPr algn="ctr"/>
            <a:endParaRPr lang="it-IT" sz="2800" dirty="0"/>
          </a:p>
          <a:p>
            <a:pPr algn="ctr"/>
            <a:r>
              <a:rPr lang="it-IT" sz="2800" dirty="0" smtClean="0"/>
              <a:t>Previsti dal profilo</a:t>
            </a:r>
          </a:p>
          <a:p>
            <a:pPr algn="ctr"/>
            <a:endParaRPr lang="it-IT" sz="2800" dirty="0"/>
          </a:p>
        </p:txBody>
      </p:sp>
    </p:spTree>
    <p:extLst>
      <p:ext uri="{BB962C8B-B14F-4D97-AF65-F5344CB8AC3E}">
        <p14:creationId xmlns:p14="http://schemas.microsoft.com/office/powerpoint/2010/main" val="20906826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Austin.thmx</Template>
  <TotalTime>2453</TotalTime>
  <Words>450</Words>
  <Application>Microsoft Macintosh PowerPoint</Application>
  <PresentationFormat>Presentazione su schermo (4:3)</PresentationFormat>
  <Paragraphs>114</Paragraphs>
  <Slides>23</Slides>
  <Notes>0</Notes>
  <HiddenSlides>0</HiddenSlides>
  <MMClips>0</MMClips>
  <ScaleCrop>false</ScaleCrop>
  <HeadingPairs>
    <vt:vector size="4" baseType="variant">
      <vt:variant>
        <vt:lpstr>Tema</vt:lpstr>
      </vt:variant>
      <vt:variant>
        <vt:i4>1</vt:i4>
      </vt:variant>
      <vt:variant>
        <vt:lpstr>Titoli diapositive</vt:lpstr>
      </vt:variant>
      <vt:variant>
        <vt:i4>23</vt:i4>
      </vt:variant>
    </vt:vector>
  </HeadingPairs>
  <TitlesOfParts>
    <vt:vector size="24" baseType="lpstr">
      <vt:lpstr>Austin</vt:lpstr>
      <vt:lpstr>Laboratorio didattica dell’area antropologica</vt:lpstr>
      <vt:lpstr>Presentazione di PowerPoint</vt:lpstr>
      <vt:lpstr>SVILUPPO DELL’IDENTITA’</vt:lpstr>
      <vt:lpstr>Presentazione di PowerPoint</vt:lpstr>
      <vt:lpstr>Presentazione di PowerPoint</vt:lpstr>
      <vt:lpstr>DIMENSIONE ECOLOGICA</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Antonio</dc:creator>
  <cp:lastModifiedBy>Antonio</cp:lastModifiedBy>
  <cp:revision>45</cp:revision>
  <dcterms:created xsi:type="dcterms:W3CDTF">2014-04-10T07:47:44Z</dcterms:created>
  <dcterms:modified xsi:type="dcterms:W3CDTF">2014-04-17T08:16:29Z</dcterms:modified>
</cp:coreProperties>
</file>