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7"/>
  </p:notesMasterIdLst>
  <p:handoutMasterIdLst>
    <p:handoutMasterId r:id="rId38"/>
  </p:handoutMasterIdLst>
  <p:sldIdLst>
    <p:sldId id="256" r:id="rId2"/>
    <p:sldId id="300" r:id="rId3"/>
    <p:sldId id="283" r:id="rId4"/>
    <p:sldId id="320" r:id="rId5"/>
    <p:sldId id="313" r:id="rId6"/>
    <p:sldId id="315" r:id="rId7"/>
    <p:sldId id="316" r:id="rId8"/>
    <p:sldId id="317" r:id="rId9"/>
    <p:sldId id="318" r:id="rId10"/>
    <p:sldId id="319" r:id="rId11"/>
    <p:sldId id="286" r:id="rId12"/>
    <p:sldId id="301" r:id="rId13"/>
    <p:sldId id="302" r:id="rId14"/>
    <p:sldId id="303" r:id="rId15"/>
    <p:sldId id="304" r:id="rId16"/>
    <p:sldId id="285" r:id="rId17"/>
    <p:sldId id="258" r:id="rId18"/>
    <p:sldId id="260" r:id="rId19"/>
    <p:sldId id="305" r:id="rId20"/>
    <p:sldId id="307" r:id="rId21"/>
    <p:sldId id="306" r:id="rId22"/>
    <p:sldId id="290" r:id="rId23"/>
    <p:sldId id="298" r:id="rId24"/>
    <p:sldId id="309" r:id="rId25"/>
    <p:sldId id="310" r:id="rId26"/>
    <p:sldId id="311" r:id="rId27"/>
    <p:sldId id="308" r:id="rId28"/>
    <p:sldId id="312" r:id="rId29"/>
    <p:sldId id="292" r:id="rId30"/>
    <p:sldId id="293" r:id="rId31"/>
    <p:sldId id="294" r:id="rId32"/>
    <p:sldId id="295" r:id="rId33"/>
    <p:sldId id="297" r:id="rId34"/>
    <p:sldId id="299" r:id="rId35"/>
    <p:sldId id="296" r:id="rId36"/>
  </p:sldIdLst>
  <p:sldSz cx="9144000" cy="6858000" type="screen4x3"/>
  <p:notesSz cx="6858000"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820E"/>
    <a:srgbClr val="CC3300"/>
    <a:srgbClr val="FFCC00"/>
    <a:srgbClr val="FF9900"/>
    <a:srgbClr val="990033"/>
    <a:srgbClr val="FF9966"/>
    <a:srgbClr val="FFCC99"/>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61" autoAdjust="0"/>
    <p:restoredTop sz="74803" autoAdjust="0"/>
  </p:normalViewPr>
  <p:slideViewPr>
    <p:cSldViewPr>
      <p:cViewPr>
        <p:scale>
          <a:sx n="66" d="100"/>
          <a:sy n="66" d="100"/>
        </p:scale>
        <p:origin x="-204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1554" y="546"/>
      </p:cViewPr>
      <p:guideLst>
        <p:guide orient="horz" pos="3127"/>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69987" name="Rectangle 3"/>
          <p:cNvSpPr>
            <a:spLocks noGrp="1" noChangeArrowheads="1"/>
          </p:cNvSpPr>
          <p:nvPr>
            <p:ph type="dt" sz="quarter" idx="1"/>
          </p:nvPr>
        </p:nvSpPr>
        <p:spPr bwMode="auto">
          <a:xfrm>
            <a:off x="3884613"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69988" name="Rectangle 4"/>
          <p:cNvSpPr>
            <a:spLocks noGrp="1" noChangeArrowheads="1"/>
          </p:cNvSpPr>
          <p:nvPr>
            <p:ph type="ftr" sz="quarter" idx="2"/>
          </p:nvPr>
        </p:nvSpPr>
        <p:spPr bwMode="auto">
          <a:xfrm>
            <a:off x="0"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69989" name="Rectangle 5"/>
          <p:cNvSpPr>
            <a:spLocks noGrp="1" noChangeArrowheads="1"/>
          </p:cNvSpPr>
          <p:nvPr>
            <p:ph type="sldNum" sz="quarter" idx="3"/>
          </p:nvPr>
        </p:nvSpPr>
        <p:spPr bwMode="auto">
          <a:xfrm>
            <a:off x="3884613"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4329B0C-9271-4EC6-991C-C01188B214B8}" type="slidenum">
              <a:rPr lang="en-US"/>
              <a:pPr>
                <a:defRPr/>
              </a:pPr>
              <a:t>‹Nº›</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59747" name="Rectangle 3"/>
          <p:cNvSpPr>
            <a:spLocks noGrp="1" noChangeArrowheads="1"/>
          </p:cNvSpPr>
          <p:nvPr>
            <p:ph type="dt" idx="1"/>
          </p:nvPr>
        </p:nvSpPr>
        <p:spPr bwMode="auto">
          <a:xfrm>
            <a:off x="3884613"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Grp="1" noRot="1" noChangeAspect="1" noChangeArrowheads="1" noTextEdit="1"/>
          </p:cNvSpPr>
          <p:nvPr>
            <p:ph type="sldImg" idx="2"/>
          </p:nvPr>
        </p:nvSpPr>
        <p:spPr bwMode="auto">
          <a:xfrm>
            <a:off x="947738" y="744538"/>
            <a:ext cx="4964112" cy="3722687"/>
          </a:xfrm>
          <a:prstGeom prst="rect">
            <a:avLst/>
          </a:prstGeom>
          <a:noFill/>
          <a:ln w="9525">
            <a:solidFill>
              <a:srgbClr val="000000"/>
            </a:solidFill>
            <a:miter lim="800000"/>
            <a:headEnd/>
            <a:tailEnd/>
          </a:ln>
        </p:spPr>
      </p:sp>
      <p:sp>
        <p:nvSpPr>
          <p:cNvPr id="159749" name="Rectangle 5"/>
          <p:cNvSpPr>
            <a:spLocks noGrp="1" noChangeArrowheads="1"/>
          </p:cNvSpPr>
          <p:nvPr>
            <p:ph type="body" sz="quarter" idx="3"/>
          </p:nvPr>
        </p:nvSpPr>
        <p:spPr bwMode="auto">
          <a:xfrm>
            <a:off x="685800" y="4714875"/>
            <a:ext cx="548640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Haga clic para modificar el estilo de texto del patrón</a:t>
            </a:r>
          </a:p>
          <a:p>
            <a:pPr lvl="1"/>
            <a:r>
              <a:rPr lang="en-US" noProof="0" smtClean="0"/>
              <a:t>Segundo nivel</a:t>
            </a:r>
          </a:p>
          <a:p>
            <a:pPr lvl="2"/>
            <a:r>
              <a:rPr lang="en-US" noProof="0" smtClean="0"/>
              <a:t>Tercer nivel</a:t>
            </a:r>
          </a:p>
          <a:p>
            <a:pPr lvl="3"/>
            <a:r>
              <a:rPr lang="en-US" noProof="0" smtClean="0"/>
              <a:t>Cuarto nivel</a:t>
            </a:r>
          </a:p>
          <a:p>
            <a:pPr lvl="4"/>
            <a:r>
              <a:rPr lang="en-US" noProof="0" smtClean="0"/>
              <a:t>Quinto nivel</a:t>
            </a:r>
          </a:p>
        </p:txBody>
      </p:sp>
      <p:sp>
        <p:nvSpPr>
          <p:cNvPr id="159750" name="Rectangle 6"/>
          <p:cNvSpPr>
            <a:spLocks noGrp="1" noChangeArrowheads="1"/>
          </p:cNvSpPr>
          <p:nvPr>
            <p:ph type="ftr" sz="quarter" idx="4"/>
          </p:nvPr>
        </p:nvSpPr>
        <p:spPr bwMode="auto">
          <a:xfrm>
            <a:off x="0"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59751" name="Rectangle 7"/>
          <p:cNvSpPr>
            <a:spLocks noGrp="1" noChangeArrowheads="1"/>
          </p:cNvSpPr>
          <p:nvPr>
            <p:ph type="sldNum" sz="quarter" idx="5"/>
          </p:nvPr>
        </p:nvSpPr>
        <p:spPr bwMode="auto">
          <a:xfrm>
            <a:off x="3884613"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95F32F4-CDD4-476F-B5AC-F49FE9E8D7EA}" type="slidenum">
              <a:rPr lang="en-US"/>
              <a:pPr>
                <a:defRPr/>
              </a:pPr>
              <a:t>‹Nº›</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65D6B6B4-B960-4C56-83D0-30609CAB0690}" type="slidenum">
              <a:rPr lang="en-US" smtClean="0"/>
              <a:pPr/>
              <a:t>1</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buFontTx/>
              <a:buChar char="-"/>
            </a:pPr>
            <a:endParaRPr lang="es-E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a:ln/>
        </p:spPr>
      </p:sp>
      <p:sp>
        <p:nvSpPr>
          <p:cNvPr id="34819" name="2 Marcador de notas"/>
          <p:cNvSpPr>
            <a:spLocks noGrp="1"/>
          </p:cNvSpPr>
          <p:nvPr>
            <p:ph type="body" idx="1"/>
          </p:nvPr>
        </p:nvSpPr>
        <p:spPr>
          <a:noFill/>
          <a:ln/>
        </p:spPr>
        <p:txBody>
          <a:bodyPr/>
          <a:lstStyle/>
          <a:p>
            <a:endParaRPr lang="es-ES" smtClean="0"/>
          </a:p>
        </p:txBody>
      </p:sp>
      <p:sp>
        <p:nvSpPr>
          <p:cNvPr id="34820" name="3 Marcador de número de diapositiva"/>
          <p:cNvSpPr>
            <a:spLocks noGrp="1"/>
          </p:cNvSpPr>
          <p:nvPr>
            <p:ph type="sldNum" sz="quarter" idx="5"/>
          </p:nvPr>
        </p:nvSpPr>
        <p:spPr>
          <a:noFill/>
        </p:spPr>
        <p:txBody>
          <a:bodyPr/>
          <a:lstStyle/>
          <a:p>
            <a:fld id="{5CEB3050-EDEC-4B28-82FA-698F64B38BBC}"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p:spPr>
        <p:txBody>
          <a:bodyPr/>
          <a:lstStyle/>
          <a:p>
            <a:endParaRPr lang="es-ES" smtClean="0"/>
          </a:p>
        </p:txBody>
      </p:sp>
      <p:sp>
        <p:nvSpPr>
          <p:cNvPr id="35844" name="3 Marcador de número de diapositiva"/>
          <p:cNvSpPr>
            <a:spLocks noGrp="1"/>
          </p:cNvSpPr>
          <p:nvPr>
            <p:ph type="sldNum" sz="quarter" idx="5"/>
          </p:nvPr>
        </p:nvSpPr>
        <p:spPr>
          <a:noFill/>
        </p:spPr>
        <p:txBody>
          <a:bodyPr/>
          <a:lstStyle/>
          <a:p>
            <a:fld id="{61311C19-0811-4545-8790-9309BDDFAFC8}"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a:spLocks noGrp="1"/>
          </p:cNvSpPr>
          <p:nvPr>
            <p:ph type="body" idx="1"/>
          </p:nvPr>
        </p:nvSpPr>
        <p:spPr>
          <a:noFill/>
          <a:ln/>
        </p:spPr>
        <p:txBody>
          <a:bodyPr/>
          <a:lstStyle/>
          <a:p>
            <a:endParaRPr lang="es-ES" smtClean="0"/>
          </a:p>
        </p:txBody>
      </p:sp>
      <p:sp>
        <p:nvSpPr>
          <p:cNvPr id="40964" name="3 Marcador de número de diapositiva"/>
          <p:cNvSpPr>
            <a:spLocks noGrp="1"/>
          </p:cNvSpPr>
          <p:nvPr>
            <p:ph type="sldNum" sz="quarter" idx="5"/>
          </p:nvPr>
        </p:nvSpPr>
        <p:spPr>
          <a:noFill/>
        </p:spPr>
        <p:txBody>
          <a:bodyPr/>
          <a:lstStyle/>
          <a:p>
            <a:fld id="{DFD7B2D7-052D-4FC6-9CC4-B833A057E6E9}"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a:spLocks noGrp="1"/>
          </p:cNvSpPr>
          <p:nvPr>
            <p:ph type="body" idx="1"/>
          </p:nvPr>
        </p:nvSpPr>
        <p:spPr>
          <a:noFill/>
          <a:ln/>
        </p:spPr>
        <p:txBody>
          <a:bodyPr/>
          <a:lstStyle/>
          <a:p>
            <a:endParaRPr lang="es-ES" smtClean="0"/>
          </a:p>
        </p:txBody>
      </p:sp>
      <p:sp>
        <p:nvSpPr>
          <p:cNvPr id="37892" name="3 Marcador de número de diapositiva"/>
          <p:cNvSpPr>
            <a:spLocks noGrp="1"/>
          </p:cNvSpPr>
          <p:nvPr>
            <p:ph type="sldNum" sz="quarter" idx="5"/>
          </p:nvPr>
        </p:nvSpPr>
        <p:spPr>
          <a:noFill/>
        </p:spPr>
        <p:txBody>
          <a:bodyPr/>
          <a:lstStyle/>
          <a:p>
            <a:fld id="{5CD97851-8AF0-4DA9-8893-E721FDE29AFC}" type="slidenum">
              <a:rPr lang="en-US" smtClean="0"/>
              <a:pPr/>
              <a:t>11</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ES" smtClean="0"/>
          </a:p>
        </p:txBody>
      </p:sp>
      <p:sp>
        <p:nvSpPr>
          <p:cNvPr id="38916" name="3 Marcador de número de diapositiva"/>
          <p:cNvSpPr>
            <a:spLocks noGrp="1"/>
          </p:cNvSpPr>
          <p:nvPr>
            <p:ph type="sldNum" sz="quarter" idx="5"/>
          </p:nvPr>
        </p:nvSpPr>
        <p:spPr>
          <a:noFill/>
        </p:spPr>
        <p:txBody>
          <a:bodyPr/>
          <a:lstStyle/>
          <a:p>
            <a:fld id="{CE7FF962-3711-4709-9B73-41CCCABD6379}" type="slidenum">
              <a:rPr lang="en-US" smtClean="0"/>
              <a:pPr/>
              <a:t>12</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a:spLocks noGrp="1"/>
          </p:cNvSpPr>
          <p:nvPr>
            <p:ph type="body" idx="1"/>
          </p:nvPr>
        </p:nvSpPr>
        <p:spPr>
          <a:noFill/>
          <a:ln/>
        </p:spPr>
        <p:txBody>
          <a:bodyPr/>
          <a:lstStyle/>
          <a:p>
            <a:endParaRPr lang="es-ES" smtClean="0"/>
          </a:p>
        </p:txBody>
      </p:sp>
      <p:sp>
        <p:nvSpPr>
          <p:cNvPr id="39940" name="3 Marcador de número de diapositiva"/>
          <p:cNvSpPr>
            <a:spLocks noGrp="1"/>
          </p:cNvSpPr>
          <p:nvPr>
            <p:ph type="sldNum" sz="quarter" idx="5"/>
          </p:nvPr>
        </p:nvSpPr>
        <p:spPr>
          <a:noFill/>
        </p:spPr>
        <p:txBody>
          <a:bodyPr/>
          <a:lstStyle/>
          <a:p>
            <a:fld id="{AE02FA05-7CF5-4C10-8877-E24DCEFCE000}" type="slidenum">
              <a:rPr lang="en-US" smtClean="0"/>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a:ln/>
        </p:spPr>
      </p:sp>
      <p:sp>
        <p:nvSpPr>
          <p:cNvPr id="40963" name="2 Marcador de notas"/>
          <p:cNvSpPr>
            <a:spLocks noGrp="1"/>
          </p:cNvSpPr>
          <p:nvPr>
            <p:ph type="body" idx="1"/>
          </p:nvPr>
        </p:nvSpPr>
        <p:spPr>
          <a:noFill/>
          <a:ln/>
        </p:spPr>
        <p:txBody>
          <a:bodyPr/>
          <a:lstStyle/>
          <a:p>
            <a:endParaRPr lang="es-ES" smtClean="0"/>
          </a:p>
        </p:txBody>
      </p:sp>
      <p:sp>
        <p:nvSpPr>
          <p:cNvPr id="40964" name="3 Marcador de número de diapositiva"/>
          <p:cNvSpPr>
            <a:spLocks noGrp="1"/>
          </p:cNvSpPr>
          <p:nvPr>
            <p:ph type="sldNum" sz="quarter" idx="5"/>
          </p:nvPr>
        </p:nvSpPr>
        <p:spPr>
          <a:noFill/>
        </p:spPr>
        <p:txBody>
          <a:bodyPr/>
          <a:lstStyle/>
          <a:p>
            <a:fld id="{439B90AC-32A5-41C8-801C-7B07A7E86B88}" type="slidenum">
              <a:rPr lang="en-US" smtClean="0"/>
              <a:pPr/>
              <a:t>14</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a:spLocks noGrp="1"/>
          </p:cNvSpPr>
          <p:nvPr>
            <p:ph type="body" idx="1"/>
          </p:nvPr>
        </p:nvSpPr>
        <p:spPr>
          <a:noFill/>
          <a:ln/>
        </p:spPr>
        <p:txBody>
          <a:bodyPr/>
          <a:lstStyle/>
          <a:p>
            <a:endParaRPr lang="es-ES" smtClean="0"/>
          </a:p>
        </p:txBody>
      </p:sp>
      <p:sp>
        <p:nvSpPr>
          <p:cNvPr id="41988" name="3 Marcador de número de diapositiva"/>
          <p:cNvSpPr>
            <a:spLocks noGrp="1"/>
          </p:cNvSpPr>
          <p:nvPr>
            <p:ph type="sldNum" sz="quarter" idx="5"/>
          </p:nvPr>
        </p:nvSpPr>
        <p:spPr>
          <a:noFill/>
        </p:spPr>
        <p:txBody>
          <a:bodyPr/>
          <a:lstStyle/>
          <a:p>
            <a:fld id="{6D8935DB-44E8-4988-A32A-E374A9501457}" type="slidenum">
              <a:rPr lang="en-US" smtClean="0"/>
              <a:pPr/>
              <a:t>15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a:spLocks noGrp="1"/>
          </p:cNvSpPr>
          <p:nvPr>
            <p:ph type="body" idx="1"/>
          </p:nvPr>
        </p:nvSpPr>
        <p:spPr>
          <a:noFill/>
          <a:ln/>
        </p:spPr>
        <p:txBody>
          <a:bodyPr/>
          <a:lstStyle/>
          <a:p>
            <a:endParaRPr lang="es-ES" smtClean="0"/>
          </a:p>
        </p:txBody>
      </p:sp>
      <p:sp>
        <p:nvSpPr>
          <p:cNvPr id="43012" name="3 Marcador de número de diapositiva"/>
          <p:cNvSpPr>
            <a:spLocks noGrp="1"/>
          </p:cNvSpPr>
          <p:nvPr>
            <p:ph type="sldNum" sz="quarter" idx="5"/>
          </p:nvPr>
        </p:nvSpPr>
        <p:spPr>
          <a:noFill/>
        </p:spPr>
        <p:txBody>
          <a:bodyPr/>
          <a:lstStyle/>
          <a:p>
            <a:fld id="{555E6121-FEE9-49D6-8811-4A26ADB30563}" type="slidenum">
              <a:rPr lang="en-US" smtClean="0"/>
              <a:pPr/>
              <a:t>16</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FA9D7C1-62E4-4056-AE01-880DD1A652A3}" type="slidenum">
              <a:rPr lang="en-US" smtClean="0"/>
              <a:pPr/>
              <a:t>17</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a:spLocks noGrp="1"/>
          </p:cNvSpPr>
          <p:nvPr>
            <p:ph type="body" idx="1"/>
          </p:nvPr>
        </p:nvSpPr>
        <p:spPr>
          <a:noFill/>
          <a:ln/>
        </p:spPr>
        <p:txBody>
          <a:bodyPr/>
          <a:lstStyle/>
          <a:p>
            <a:endParaRPr lang="es-ES" smtClean="0"/>
          </a:p>
        </p:txBody>
      </p:sp>
      <p:sp>
        <p:nvSpPr>
          <p:cNvPr id="45060" name="3 Marcador de número de diapositiva"/>
          <p:cNvSpPr>
            <a:spLocks noGrp="1"/>
          </p:cNvSpPr>
          <p:nvPr>
            <p:ph type="sldNum" sz="quarter" idx="5"/>
          </p:nvPr>
        </p:nvSpPr>
        <p:spPr>
          <a:noFill/>
        </p:spPr>
        <p:txBody>
          <a:bodyPr/>
          <a:lstStyle/>
          <a:p>
            <a:fld id="{3965C1B2-2017-41E2-9258-8FC8799930C4}" type="slidenum">
              <a:rPr lang="en-US" smtClean="0"/>
              <a:pPr/>
              <a:t>18</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a:spLocks noGrp="1"/>
          </p:cNvSpPr>
          <p:nvPr>
            <p:ph type="body" idx="1"/>
          </p:nvPr>
        </p:nvSpPr>
        <p:spPr>
          <a:noFill/>
          <a:ln/>
        </p:spPr>
        <p:txBody>
          <a:bodyPr/>
          <a:lstStyle/>
          <a:p>
            <a:endParaRPr lang="es-ES" smtClean="0"/>
          </a:p>
        </p:txBody>
      </p:sp>
      <p:sp>
        <p:nvSpPr>
          <p:cNvPr id="46084" name="3 Marcador de número de diapositiva"/>
          <p:cNvSpPr>
            <a:spLocks noGrp="1"/>
          </p:cNvSpPr>
          <p:nvPr>
            <p:ph type="sldNum" sz="quarter" idx="5"/>
          </p:nvPr>
        </p:nvSpPr>
        <p:spPr>
          <a:noFill/>
        </p:spPr>
        <p:txBody>
          <a:bodyPr/>
          <a:lstStyle/>
          <a:p>
            <a:fld id="{CE35BD57-102A-477D-9D90-898C62F41BBA}" type="slidenum">
              <a:rPr lang="en-US" smtClean="0"/>
              <a:pPr/>
              <a:t>19</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a:ln/>
        </p:spPr>
      </p:sp>
      <p:sp>
        <p:nvSpPr>
          <p:cNvPr id="47107" name="2 Marcador de notas"/>
          <p:cNvSpPr>
            <a:spLocks noGrp="1"/>
          </p:cNvSpPr>
          <p:nvPr>
            <p:ph type="body" idx="1"/>
          </p:nvPr>
        </p:nvSpPr>
        <p:spPr>
          <a:noFill/>
          <a:ln/>
        </p:spPr>
        <p:txBody>
          <a:bodyPr/>
          <a:lstStyle/>
          <a:p>
            <a:endParaRPr lang="es-ES" smtClean="0"/>
          </a:p>
        </p:txBody>
      </p:sp>
      <p:sp>
        <p:nvSpPr>
          <p:cNvPr id="47108" name="3 Marcador de número de diapositiva"/>
          <p:cNvSpPr>
            <a:spLocks noGrp="1"/>
          </p:cNvSpPr>
          <p:nvPr>
            <p:ph type="sldNum" sz="quarter" idx="5"/>
          </p:nvPr>
        </p:nvSpPr>
        <p:spPr>
          <a:noFill/>
        </p:spPr>
        <p:txBody>
          <a:bodyPr/>
          <a:lstStyle/>
          <a:p>
            <a:fld id="{0B18FD57-E482-4D99-833A-656619500761}" type="slidenum">
              <a:rPr lang="en-US" smtClean="0"/>
              <a:pPr/>
              <a:t>20</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a:ln/>
        </p:spPr>
      </p:sp>
      <p:sp>
        <p:nvSpPr>
          <p:cNvPr id="48131" name="2 Marcador de notas"/>
          <p:cNvSpPr>
            <a:spLocks noGrp="1"/>
          </p:cNvSpPr>
          <p:nvPr>
            <p:ph type="body" idx="1"/>
          </p:nvPr>
        </p:nvSpPr>
        <p:spPr>
          <a:noFill/>
          <a:ln/>
        </p:spPr>
        <p:txBody>
          <a:bodyPr/>
          <a:lstStyle/>
          <a:p>
            <a:endParaRPr lang="es-ES" smtClean="0"/>
          </a:p>
        </p:txBody>
      </p:sp>
      <p:sp>
        <p:nvSpPr>
          <p:cNvPr id="48132" name="3 Marcador de número de diapositiva"/>
          <p:cNvSpPr>
            <a:spLocks noGrp="1"/>
          </p:cNvSpPr>
          <p:nvPr>
            <p:ph type="sldNum" sz="quarter" idx="5"/>
          </p:nvPr>
        </p:nvSpPr>
        <p:spPr>
          <a:noFill/>
        </p:spPr>
        <p:txBody>
          <a:bodyPr/>
          <a:lstStyle/>
          <a:p>
            <a:fld id="{253F652C-DE95-44A5-850C-EDB67B08E109}" type="slidenum">
              <a:rPr lang="en-US" smtClean="0"/>
              <a:pPr/>
              <a:t>21</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a:ln/>
        </p:spPr>
      </p:sp>
      <p:sp>
        <p:nvSpPr>
          <p:cNvPr id="49155" name="2 Marcador de notas"/>
          <p:cNvSpPr>
            <a:spLocks noGrp="1"/>
          </p:cNvSpPr>
          <p:nvPr>
            <p:ph type="body" idx="1"/>
          </p:nvPr>
        </p:nvSpPr>
        <p:spPr>
          <a:noFill/>
          <a:ln/>
        </p:spPr>
        <p:txBody>
          <a:bodyPr/>
          <a:lstStyle/>
          <a:p>
            <a:endParaRPr lang="es-ES" smtClean="0"/>
          </a:p>
        </p:txBody>
      </p:sp>
      <p:sp>
        <p:nvSpPr>
          <p:cNvPr id="49156" name="3 Marcador de número de diapositiva"/>
          <p:cNvSpPr>
            <a:spLocks noGrp="1"/>
          </p:cNvSpPr>
          <p:nvPr>
            <p:ph type="sldNum" sz="quarter" idx="5"/>
          </p:nvPr>
        </p:nvSpPr>
        <p:spPr>
          <a:noFill/>
        </p:spPr>
        <p:txBody>
          <a:bodyPr/>
          <a:lstStyle/>
          <a:p>
            <a:fld id="{714DC274-4AE1-4297-AA86-3043E475D33B}" type="slidenum">
              <a:rPr lang="en-US" smtClean="0"/>
              <a:pPr/>
              <a:t>22</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a:spLocks noGrp="1"/>
          </p:cNvSpPr>
          <p:nvPr>
            <p:ph type="body" idx="1"/>
          </p:nvPr>
        </p:nvSpPr>
        <p:spPr>
          <a:noFill/>
          <a:ln/>
        </p:spPr>
        <p:txBody>
          <a:bodyPr/>
          <a:lstStyle/>
          <a:p>
            <a:endParaRPr lang="es-ES" smtClean="0"/>
          </a:p>
        </p:txBody>
      </p:sp>
      <p:sp>
        <p:nvSpPr>
          <p:cNvPr id="50180" name="3 Marcador de número de diapositiva"/>
          <p:cNvSpPr>
            <a:spLocks noGrp="1"/>
          </p:cNvSpPr>
          <p:nvPr>
            <p:ph type="sldNum" sz="quarter" idx="5"/>
          </p:nvPr>
        </p:nvSpPr>
        <p:spPr>
          <a:noFill/>
        </p:spPr>
        <p:txBody>
          <a:bodyPr/>
          <a:lstStyle/>
          <a:p>
            <a:fld id="{D93A7F33-81CB-4A8C-8781-9356F284E957}" type="slidenum">
              <a:rPr lang="en-US" smtClean="0"/>
              <a:pPr/>
              <a:t>23</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arcador de imagen de diapositiva"/>
          <p:cNvSpPr>
            <a:spLocks noGrp="1" noRot="1" noChangeAspect="1" noTextEdit="1"/>
          </p:cNvSpPr>
          <p:nvPr>
            <p:ph type="sldImg"/>
          </p:nvPr>
        </p:nvSpPr>
        <p:spPr>
          <a:ln/>
        </p:spPr>
      </p:sp>
      <p:sp>
        <p:nvSpPr>
          <p:cNvPr id="51203" name="2 Marcador de notas"/>
          <p:cNvSpPr>
            <a:spLocks noGrp="1"/>
          </p:cNvSpPr>
          <p:nvPr>
            <p:ph type="body" idx="1"/>
          </p:nvPr>
        </p:nvSpPr>
        <p:spPr>
          <a:noFill/>
          <a:ln/>
        </p:spPr>
        <p:txBody>
          <a:bodyPr/>
          <a:lstStyle/>
          <a:p>
            <a:endParaRPr lang="es-ES" smtClean="0"/>
          </a:p>
        </p:txBody>
      </p:sp>
      <p:sp>
        <p:nvSpPr>
          <p:cNvPr id="51204" name="3 Marcador de número de diapositiva"/>
          <p:cNvSpPr>
            <a:spLocks noGrp="1"/>
          </p:cNvSpPr>
          <p:nvPr>
            <p:ph type="sldNum" sz="quarter" idx="5"/>
          </p:nvPr>
        </p:nvSpPr>
        <p:spPr>
          <a:noFill/>
        </p:spPr>
        <p:txBody>
          <a:bodyPr/>
          <a:lstStyle/>
          <a:p>
            <a:fld id="{A9A3718C-7D90-4153-A617-2E65C1E362EF}" type="slidenum">
              <a:rPr lang="en-US" smtClean="0"/>
              <a:pPr/>
              <a:t>24</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a:ln/>
        </p:spPr>
      </p:sp>
      <p:sp>
        <p:nvSpPr>
          <p:cNvPr id="52227" name="2 Marcador de notas"/>
          <p:cNvSpPr>
            <a:spLocks noGrp="1"/>
          </p:cNvSpPr>
          <p:nvPr>
            <p:ph type="body" idx="1"/>
          </p:nvPr>
        </p:nvSpPr>
        <p:spPr>
          <a:noFill/>
          <a:ln/>
        </p:spPr>
        <p:txBody>
          <a:bodyPr/>
          <a:lstStyle/>
          <a:p>
            <a:endParaRPr lang="es-ES" smtClean="0"/>
          </a:p>
        </p:txBody>
      </p:sp>
      <p:sp>
        <p:nvSpPr>
          <p:cNvPr id="52228" name="3 Marcador de número de diapositiva"/>
          <p:cNvSpPr>
            <a:spLocks noGrp="1"/>
          </p:cNvSpPr>
          <p:nvPr>
            <p:ph type="sldNum" sz="quarter" idx="5"/>
          </p:nvPr>
        </p:nvSpPr>
        <p:spPr>
          <a:noFill/>
        </p:spPr>
        <p:txBody>
          <a:bodyPr/>
          <a:lstStyle/>
          <a:p>
            <a:fld id="{0FEF9B42-7837-4BD8-80B0-B4E17769989E}" type="slidenum">
              <a:rPr lang="en-US" smtClean="0"/>
              <a:pPr/>
              <a:t>25</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a:spLocks noGrp="1"/>
          </p:cNvSpPr>
          <p:nvPr>
            <p:ph type="body" idx="1"/>
          </p:nvPr>
        </p:nvSpPr>
        <p:spPr>
          <a:noFill/>
          <a:ln/>
        </p:spPr>
        <p:txBody>
          <a:bodyPr/>
          <a:lstStyle/>
          <a:p>
            <a:endParaRPr lang="es-ES" smtClean="0"/>
          </a:p>
        </p:txBody>
      </p:sp>
      <p:sp>
        <p:nvSpPr>
          <p:cNvPr id="53252" name="3 Marcador de número de diapositiva"/>
          <p:cNvSpPr>
            <a:spLocks noGrp="1"/>
          </p:cNvSpPr>
          <p:nvPr>
            <p:ph type="sldNum" sz="quarter" idx="5"/>
          </p:nvPr>
        </p:nvSpPr>
        <p:spPr>
          <a:noFill/>
        </p:spPr>
        <p:txBody>
          <a:bodyPr/>
          <a:lstStyle/>
          <a:p>
            <a:fld id="{6C29E5BB-2FC2-4F37-B87F-0AF2D7D71E84}" type="slidenum">
              <a:rPr lang="en-US" smtClean="0"/>
              <a:pPr/>
              <a:t>26</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a:spLocks noGrp="1"/>
          </p:cNvSpPr>
          <p:nvPr>
            <p:ph type="body" idx="1"/>
          </p:nvPr>
        </p:nvSpPr>
        <p:spPr>
          <a:noFill/>
          <a:ln/>
        </p:spPr>
        <p:txBody>
          <a:bodyPr/>
          <a:lstStyle/>
          <a:p>
            <a:endParaRPr lang="es-ES" smtClean="0"/>
          </a:p>
        </p:txBody>
      </p:sp>
      <p:sp>
        <p:nvSpPr>
          <p:cNvPr id="54276" name="3 Marcador de número de diapositiva"/>
          <p:cNvSpPr>
            <a:spLocks noGrp="1"/>
          </p:cNvSpPr>
          <p:nvPr>
            <p:ph type="sldNum" sz="quarter" idx="5"/>
          </p:nvPr>
        </p:nvSpPr>
        <p:spPr>
          <a:noFill/>
        </p:spPr>
        <p:txBody>
          <a:bodyPr/>
          <a:lstStyle/>
          <a:p>
            <a:fld id="{70844F45-068B-45D6-9948-E40F4D8469DD}" type="slidenum">
              <a:rPr lang="en-US" smtClean="0"/>
              <a:pPr/>
              <a:t>27</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Marcador de imagen de diapositiva"/>
          <p:cNvSpPr>
            <a:spLocks noGrp="1" noRot="1" noChangeAspect="1" noTextEdit="1"/>
          </p:cNvSpPr>
          <p:nvPr>
            <p:ph type="sldImg"/>
          </p:nvPr>
        </p:nvSpPr>
        <p:spPr>
          <a:ln/>
        </p:spPr>
      </p:sp>
      <p:sp>
        <p:nvSpPr>
          <p:cNvPr id="55299" name="2 Marcador de notas"/>
          <p:cNvSpPr>
            <a:spLocks noGrp="1"/>
          </p:cNvSpPr>
          <p:nvPr>
            <p:ph type="body" idx="1"/>
          </p:nvPr>
        </p:nvSpPr>
        <p:spPr>
          <a:noFill/>
          <a:ln/>
        </p:spPr>
        <p:txBody>
          <a:bodyPr/>
          <a:lstStyle/>
          <a:p>
            <a:endParaRPr lang="es-ES" smtClean="0"/>
          </a:p>
        </p:txBody>
      </p:sp>
      <p:sp>
        <p:nvSpPr>
          <p:cNvPr id="55300" name="3 Marcador de número de diapositiva"/>
          <p:cNvSpPr>
            <a:spLocks noGrp="1"/>
          </p:cNvSpPr>
          <p:nvPr>
            <p:ph type="sldNum" sz="quarter" idx="5"/>
          </p:nvPr>
        </p:nvSpPr>
        <p:spPr>
          <a:noFill/>
        </p:spPr>
        <p:txBody>
          <a:bodyPr/>
          <a:lstStyle/>
          <a:p>
            <a:fld id="{49DCBFD9-60D6-48D5-BC37-7A0BC0D828D1}" type="slidenum">
              <a:rPr lang="en-US" smtClean="0"/>
              <a:pPr/>
              <a:t>28</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Marcador de imagen de diapositiva"/>
          <p:cNvSpPr>
            <a:spLocks noGrp="1" noRot="1" noChangeAspect="1" noTextEdit="1"/>
          </p:cNvSpPr>
          <p:nvPr>
            <p:ph type="sldImg"/>
          </p:nvPr>
        </p:nvSpPr>
        <p:spPr>
          <a:ln/>
        </p:spPr>
      </p:sp>
      <p:sp>
        <p:nvSpPr>
          <p:cNvPr id="56323" name="2 Marcador de notas"/>
          <p:cNvSpPr>
            <a:spLocks noGrp="1"/>
          </p:cNvSpPr>
          <p:nvPr>
            <p:ph type="body" idx="1"/>
          </p:nvPr>
        </p:nvSpPr>
        <p:spPr>
          <a:noFill/>
          <a:ln/>
        </p:spPr>
        <p:txBody>
          <a:bodyPr/>
          <a:lstStyle/>
          <a:p>
            <a:endParaRPr lang="es-ES" smtClean="0"/>
          </a:p>
        </p:txBody>
      </p:sp>
      <p:sp>
        <p:nvSpPr>
          <p:cNvPr id="56324" name="3 Marcador de número de diapositiva"/>
          <p:cNvSpPr>
            <a:spLocks noGrp="1"/>
          </p:cNvSpPr>
          <p:nvPr>
            <p:ph type="sldNum" sz="quarter" idx="5"/>
          </p:nvPr>
        </p:nvSpPr>
        <p:spPr>
          <a:noFill/>
        </p:spPr>
        <p:txBody>
          <a:bodyPr/>
          <a:lstStyle/>
          <a:p>
            <a:fld id="{DFB90583-E667-4E7F-B293-418C06C69964}" type="slidenum">
              <a:rPr lang="en-US" smtClean="0"/>
              <a:pPr/>
              <a:t>29</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a:ln/>
        </p:spPr>
      </p:sp>
      <p:sp>
        <p:nvSpPr>
          <p:cNvPr id="57347" name="2 Marcador de notas"/>
          <p:cNvSpPr>
            <a:spLocks noGrp="1"/>
          </p:cNvSpPr>
          <p:nvPr>
            <p:ph type="body" idx="1"/>
          </p:nvPr>
        </p:nvSpPr>
        <p:spPr>
          <a:noFill/>
          <a:ln/>
        </p:spPr>
        <p:txBody>
          <a:bodyPr/>
          <a:lstStyle/>
          <a:p>
            <a:endParaRPr lang="es-ES" smtClean="0"/>
          </a:p>
        </p:txBody>
      </p:sp>
      <p:sp>
        <p:nvSpPr>
          <p:cNvPr id="57348" name="3 Marcador de número de diapositiva"/>
          <p:cNvSpPr>
            <a:spLocks noGrp="1"/>
          </p:cNvSpPr>
          <p:nvPr>
            <p:ph type="sldNum" sz="quarter" idx="5"/>
          </p:nvPr>
        </p:nvSpPr>
        <p:spPr>
          <a:noFill/>
        </p:spPr>
        <p:txBody>
          <a:bodyPr/>
          <a:lstStyle/>
          <a:p>
            <a:fld id="{04184B6B-7E1C-41CE-9048-E279EFA23CA4}" type="slidenum">
              <a:rPr lang="en-US" smtClean="0"/>
              <a:pPr/>
              <a:t>30</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a:spLocks noGrp="1"/>
          </p:cNvSpPr>
          <p:nvPr>
            <p:ph type="body" idx="1"/>
          </p:nvPr>
        </p:nvSpPr>
        <p:spPr>
          <a:noFill/>
          <a:ln/>
        </p:spPr>
        <p:txBody>
          <a:bodyPr/>
          <a:lstStyle/>
          <a:p>
            <a:endParaRPr lang="es-ES" smtClean="0"/>
          </a:p>
        </p:txBody>
      </p:sp>
      <p:sp>
        <p:nvSpPr>
          <p:cNvPr id="58372" name="3 Marcador de número de diapositiva"/>
          <p:cNvSpPr>
            <a:spLocks noGrp="1"/>
          </p:cNvSpPr>
          <p:nvPr>
            <p:ph type="sldNum" sz="quarter" idx="5"/>
          </p:nvPr>
        </p:nvSpPr>
        <p:spPr>
          <a:noFill/>
        </p:spPr>
        <p:txBody>
          <a:bodyPr/>
          <a:lstStyle/>
          <a:p>
            <a:fld id="{22206234-5228-49F3-9125-73A1FD69A7F3}" type="slidenum">
              <a:rPr lang="en-US" smtClean="0"/>
              <a:pPr/>
              <a:t>31</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a:ln/>
        </p:spPr>
      </p:sp>
      <p:sp>
        <p:nvSpPr>
          <p:cNvPr id="59395" name="2 Marcador de notas"/>
          <p:cNvSpPr>
            <a:spLocks noGrp="1"/>
          </p:cNvSpPr>
          <p:nvPr>
            <p:ph type="body" idx="1"/>
          </p:nvPr>
        </p:nvSpPr>
        <p:spPr>
          <a:noFill/>
          <a:ln/>
        </p:spPr>
        <p:txBody>
          <a:bodyPr/>
          <a:lstStyle/>
          <a:p>
            <a:endParaRPr lang="es-ES" smtClean="0"/>
          </a:p>
        </p:txBody>
      </p:sp>
      <p:sp>
        <p:nvSpPr>
          <p:cNvPr id="59396" name="3 Marcador de número de diapositiva"/>
          <p:cNvSpPr>
            <a:spLocks noGrp="1"/>
          </p:cNvSpPr>
          <p:nvPr>
            <p:ph type="sldNum" sz="quarter" idx="5"/>
          </p:nvPr>
        </p:nvSpPr>
        <p:spPr>
          <a:noFill/>
        </p:spPr>
        <p:txBody>
          <a:bodyPr/>
          <a:lstStyle/>
          <a:p>
            <a:fld id="{1647B746-28C7-40C7-A96B-AB019CFAAB72}" type="slidenum">
              <a:rPr lang="en-US" smtClean="0"/>
              <a:pPr/>
              <a:t>32</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Marcador de imagen de diapositiva"/>
          <p:cNvSpPr>
            <a:spLocks noGrp="1" noRot="1" noChangeAspect="1" noTextEdit="1"/>
          </p:cNvSpPr>
          <p:nvPr>
            <p:ph type="sldImg"/>
          </p:nvPr>
        </p:nvSpPr>
        <p:spPr>
          <a:ln/>
        </p:spPr>
      </p:sp>
      <p:sp>
        <p:nvSpPr>
          <p:cNvPr id="60419" name="2 Marcador de notas"/>
          <p:cNvSpPr>
            <a:spLocks noGrp="1"/>
          </p:cNvSpPr>
          <p:nvPr>
            <p:ph type="body" idx="1"/>
          </p:nvPr>
        </p:nvSpPr>
        <p:spPr>
          <a:noFill/>
          <a:ln/>
        </p:spPr>
        <p:txBody>
          <a:bodyPr/>
          <a:lstStyle/>
          <a:p>
            <a:endParaRPr lang="es-ES" smtClean="0"/>
          </a:p>
        </p:txBody>
      </p:sp>
      <p:sp>
        <p:nvSpPr>
          <p:cNvPr id="60420" name="3 Marcador de número de diapositiva"/>
          <p:cNvSpPr>
            <a:spLocks noGrp="1"/>
          </p:cNvSpPr>
          <p:nvPr>
            <p:ph type="sldNum" sz="quarter" idx="5"/>
          </p:nvPr>
        </p:nvSpPr>
        <p:spPr>
          <a:noFill/>
        </p:spPr>
        <p:txBody>
          <a:bodyPr/>
          <a:lstStyle/>
          <a:p>
            <a:fld id="{1E040168-5197-4648-A765-822E22C7E61B}" type="slidenum">
              <a:rPr lang="en-US" smtClean="0"/>
              <a:pPr/>
              <a:t>33</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Marcador de imagen de diapositiva"/>
          <p:cNvSpPr>
            <a:spLocks noGrp="1" noRot="1" noChangeAspect="1" noTextEdit="1"/>
          </p:cNvSpPr>
          <p:nvPr>
            <p:ph type="sldImg"/>
          </p:nvPr>
        </p:nvSpPr>
        <p:spPr>
          <a:ln/>
        </p:spPr>
      </p:sp>
      <p:sp>
        <p:nvSpPr>
          <p:cNvPr id="61443" name="2 Marcador de notas"/>
          <p:cNvSpPr>
            <a:spLocks noGrp="1"/>
          </p:cNvSpPr>
          <p:nvPr>
            <p:ph type="body" idx="1"/>
          </p:nvPr>
        </p:nvSpPr>
        <p:spPr>
          <a:noFill/>
          <a:ln/>
        </p:spPr>
        <p:txBody>
          <a:bodyPr/>
          <a:lstStyle/>
          <a:p>
            <a:endParaRPr lang="es-ES" smtClean="0"/>
          </a:p>
        </p:txBody>
      </p:sp>
      <p:sp>
        <p:nvSpPr>
          <p:cNvPr id="61444" name="3 Marcador de número de diapositiva"/>
          <p:cNvSpPr>
            <a:spLocks noGrp="1"/>
          </p:cNvSpPr>
          <p:nvPr>
            <p:ph type="sldNum" sz="quarter" idx="5"/>
          </p:nvPr>
        </p:nvSpPr>
        <p:spPr>
          <a:noFill/>
        </p:spPr>
        <p:txBody>
          <a:bodyPr/>
          <a:lstStyle/>
          <a:p>
            <a:fld id="{1CBBEEB3-8215-435E-A39F-9E805FEADDAE}" type="slidenum">
              <a:rPr lang="en-US" smtClean="0"/>
              <a:pPr/>
              <a:t>34</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a:spLocks noGrp="1"/>
          </p:cNvSpPr>
          <p:nvPr>
            <p:ph type="body" idx="1"/>
          </p:nvPr>
        </p:nvSpPr>
        <p:spPr>
          <a:noFill/>
          <a:ln/>
        </p:spPr>
        <p:txBody>
          <a:bodyPr/>
          <a:lstStyle/>
          <a:p>
            <a:endParaRPr lang="es-ES" smtClean="0"/>
          </a:p>
        </p:txBody>
      </p:sp>
      <p:sp>
        <p:nvSpPr>
          <p:cNvPr id="62468" name="3 Marcador de número de diapositiva"/>
          <p:cNvSpPr>
            <a:spLocks noGrp="1"/>
          </p:cNvSpPr>
          <p:nvPr>
            <p:ph type="sldNum" sz="quarter" idx="5"/>
          </p:nvPr>
        </p:nvSpPr>
        <p:spPr>
          <a:noFill/>
        </p:spPr>
        <p:txBody>
          <a:bodyPr/>
          <a:lstStyle/>
          <a:p>
            <a:fld id="{79232540-B873-41A7-A22B-F5706BDB2989}" type="slidenum">
              <a:rPr lang="en-US" smtClean="0"/>
              <a:pPr/>
              <a:t>35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81000" y="457200"/>
            <a:ext cx="8397875" cy="5562600"/>
            <a:chOff x="240" y="288"/>
            <a:chExt cx="5290" cy="3504"/>
          </a:xfrm>
        </p:grpSpPr>
        <p:sp>
          <p:nvSpPr>
            <p:cNvPr id="5" name="Rectangle 3"/>
            <p:cNvSpPr>
              <a:spLocks noChangeArrowheads="1"/>
            </p:cNvSpPr>
            <p:nvPr/>
          </p:nvSpPr>
          <p:spPr bwMode="blackWhite">
            <a:xfrm>
              <a:off x="240" y="288"/>
              <a:ext cx="5290" cy="3504"/>
            </a:xfrm>
            <a:prstGeom prst="rect">
              <a:avLst/>
            </a:prstGeom>
            <a:solidFill>
              <a:schemeClr val="bg1"/>
            </a:solidFill>
            <a:ln w="50800">
              <a:solidFill>
                <a:schemeClr val="folHlink"/>
              </a:solidFill>
              <a:miter lim="800000"/>
              <a:headEnd/>
              <a:tailEnd/>
            </a:ln>
            <a:effectLst/>
          </p:spPr>
          <p:txBody>
            <a:bodyPr wrap="none" anchor="ctr"/>
            <a:lstStyle/>
            <a:p>
              <a:pPr algn="ctr">
                <a:defRPr/>
              </a:pPr>
              <a:endParaRPr lang="es-ES" sz="2400">
                <a:latin typeface="Times New Roman" pitchFamily="18" charset="0"/>
              </a:endParaRPr>
            </a:p>
          </p:txBody>
        </p:sp>
        <p:sp>
          <p:nvSpPr>
            <p:cNvPr id="6" name="Rectangle 4"/>
            <p:cNvSpPr>
              <a:spLocks noChangeArrowheads="1"/>
            </p:cNvSpPr>
            <p:nvPr/>
          </p:nvSpPr>
          <p:spPr bwMode="auto">
            <a:xfrm>
              <a:off x="285" y="336"/>
              <a:ext cx="5184" cy="3408"/>
            </a:xfrm>
            <a:prstGeom prst="rect">
              <a:avLst/>
            </a:prstGeom>
            <a:noFill/>
            <a:ln w="9525">
              <a:solidFill>
                <a:schemeClr val="folHlink"/>
              </a:solidFill>
              <a:miter lim="800000"/>
              <a:headEnd/>
              <a:tailEnd/>
            </a:ln>
            <a:effectLst/>
          </p:spPr>
          <p:txBody>
            <a:bodyPr wrap="none" anchor="ctr"/>
            <a:lstStyle/>
            <a:p>
              <a:pPr algn="ctr">
                <a:defRPr/>
              </a:pPr>
              <a:endParaRPr lang="es-ES" sz="2400">
                <a:latin typeface="Times New Roman" pitchFamily="18" charset="0"/>
              </a:endParaRPr>
            </a:p>
          </p:txBody>
        </p:sp>
        <p:sp>
          <p:nvSpPr>
            <p:cNvPr id="7" name="Line 5"/>
            <p:cNvSpPr>
              <a:spLocks noChangeShapeType="1"/>
            </p:cNvSpPr>
            <p:nvPr/>
          </p:nvSpPr>
          <p:spPr bwMode="auto">
            <a:xfrm>
              <a:off x="576" y="2256"/>
              <a:ext cx="4608" cy="0"/>
            </a:xfrm>
            <a:prstGeom prst="line">
              <a:avLst/>
            </a:prstGeom>
            <a:noFill/>
            <a:ln w="19050">
              <a:solidFill>
                <a:schemeClr val="accent2"/>
              </a:solidFill>
              <a:round/>
              <a:headEnd/>
              <a:tailEnd/>
            </a:ln>
            <a:effectLst/>
          </p:spPr>
          <p:txBody>
            <a:bodyPr wrap="none" anchor="ctr"/>
            <a:lstStyle/>
            <a:p>
              <a:pPr>
                <a:defRPr/>
              </a:pPr>
              <a:endParaRPr lang="es-CL"/>
            </a:p>
          </p:txBody>
        </p:sp>
      </p:grpSp>
      <p:sp>
        <p:nvSpPr>
          <p:cNvPr id="691206" name="Rectangle 6"/>
          <p:cNvSpPr>
            <a:spLocks noGrp="1" noChangeArrowheads="1"/>
          </p:cNvSpPr>
          <p:nvPr>
            <p:ph type="ctrTitle"/>
          </p:nvPr>
        </p:nvSpPr>
        <p:spPr>
          <a:xfrm>
            <a:off x="1219200" y="838200"/>
            <a:ext cx="6781800" cy="2559050"/>
          </a:xfrm>
        </p:spPr>
        <p:txBody>
          <a:bodyPr anchorCtr="1"/>
          <a:lstStyle>
            <a:lvl1pPr algn="ctr">
              <a:defRPr sz="6200"/>
            </a:lvl1pPr>
          </a:lstStyle>
          <a:p>
            <a:r>
              <a:rPr lang="es-ES"/>
              <a:t>Haga clic para cambiar el estilo de título	</a:t>
            </a:r>
          </a:p>
        </p:txBody>
      </p:sp>
      <p:sp>
        <p:nvSpPr>
          <p:cNvPr id="691207" name="Rectangle 7"/>
          <p:cNvSpPr>
            <a:spLocks noGrp="1" noChangeArrowheads="1"/>
          </p:cNvSpPr>
          <p:nvPr>
            <p:ph type="subTitle" idx="1"/>
          </p:nvPr>
        </p:nvSpPr>
        <p:spPr>
          <a:xfrm>
            <a:off x="1371600" y="3733800"/>
            <a:ext cx="6400800" cy="1873250"/>
          </a:xfrm>
        </p:spPr>
        <p:txBody>
          <a:bodyPr/>
          <a:lstStyle>
            <a:lvl1pPr marL="0" indent="0" algn="ctr">
              <a:buFont typeface="Wingdings" pitchFamily="2" charset="2"/>
              <a:buNone/>
              <a:defRPr sz="3000"/>
            </a:lvl1pPr>
          </a:lstStyle>
          <a:p>
            <a:r>
              <a:rPr lang="es-ES"/>
              <a:t>Haga clic para modificar el estilo de subtítulo del patrón</a:t>
            </a:r>
          </a:p>
        </p:txBody>
      </p:sp>
      <p:sp>
        <p:nvSpPr>
          <p:cNvPr id="8" name="Rectangle 8"/>
          <p:cNvSpPr>
            <a:spLocks noGrp="1" noChangeArrowheads="1"/>
          </p:cNvSpPr>
          <p:nvPr>
            <p:ph type="dt" sz="half" idx="10"/>
          </p:nvPr>
        </p:nvSpPr>
        <p:spPr>
          <a:xfrm>
            <a:off x="536575" y="6248400"/>
            <a:ext cx="2054225" cy="457200"/>
          </a:xfrm>
        </p:spPr>
        <p:txBody>
          <a:bodyPr/>
          <a:lstStyle>
            <a:lvl1pPr>
              <a:defRPr/>
            </a:lvl1pPr>
          </a:lstStyle>
          <a:p>
            <a:pPr>
              <a:defRPr/>
            </a:pPr>
            <a:endParaRPr lang="es-ES"/>
          </a:p>
        </p:txBody>
      </p:sp>
      <p:sp>
        <p:nvSpPr>
          <p:cNvPr id="9" name="Rectangle 9"/>
          <p:cNvSpPr>
            <a:spLocks noGrp="1" noChangeArrowheads="1"/>
          </p:cNvSpPr>
          <p:nvPr>
            <p:ph type="ftr" sz="quarter" idx="11"/>
          </p:nvPr>
        </p:nvSpPr>
        <p:spPr>
          <a:xfrm>
            <a:off x="3251200" y="6248400"/>
            <a:ext cx="2887663" cy="457200"/>
          </a:xfrm>
        </p:spPr>
        <p:txBody>
          <a:bodyPr/>
          <a:lstStyle>
            <a:lvl1pPr>
              <a:defRPr/>
            </a:lvl1pPr>
          </a:lstStyle>
          <a:p>
            <a:pPr>
              <a:defRPr/>
            </a:pPr>
            <a:endParaRPr lang="es-ES"/>
          </a:p>
        </p:txBody>
      </p:sp>
      <p:sp>
        <p:nvSpPr>
          <p:cNvPr id="10" name="Rectangle 10"/>
          <p:cNvSpPr>
            <a:spLocks noGrp="1" noChangeArrowheads="1"/>
          </p:cNvSpPr>
          <p:nvPr>
            <p:ph type="sldNum" sz="quarter" idx="12"/>
          </p:nvPr>
        </p:nvSpPr>
        <p:spPr>
          <a:xfrm>
            <a:off x="6788150" y="6257925"/>
            <a:ext cx="1905000" cy="457200"/>
          </a:xfrm>
        </p:spPr>
        <p:txBody>
          <a:bodyPr/>
          <a:lstStyle>
            <a:lvl1pPr>
              <a:defRPr/>
            </a:lvl1pPr>
          </a:lstStyle>
          <a:p>
            <a:pPr>
              <a:defRPr/>
            </a:pPr>
            <a:fld id="{9EB6D84D-CCC4-41EF-9E9C-5EFEA52CE9F4}"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Rectangle 8"/>
          <p:cNvSpPr>
            <a:spLocks noGrp="1" noChangeArrowheads="1"/>
          </p:cNvSpPr>
          <p:nvPr>
            <p:ph type="dt" sz="half" idx="10"/>
          </p:nvPr>
        </p:nvSpPr>
        <p:spPr>
          <a:ln/>
        </p:spPr>
        <p:txBody>
          <a:bodyPr/>
          <a:lstStyle>
            <a:lvl1pPr>
              <a:defRPr/>
            </a:lvl1pPr>
          </a:lstStyle>
          <a:p>
            <a:pPr>
              <a:defRPr/>
            </a:pPr>
            <a:endParaRPr lang="es-ES"/>
          </a:p>
        </p:txBody>
      </p:sp>
      <p:sp>
        <p:nvSpPr>
          <p:cNvPr id="5" name="Rectangle 9"/>
          <p:cNvSpPr>
            <a:spLocks noGrp="1" noChangeArrowheads="1"/>
          </p:cNvSpPr>
          <p:nvPr>
            <p:ph type="ftr" sz="quarter" idx="11"/>
          </p:nvPr>
        </p:nvSpPr>
        <p:spPr>
          <a:ln/>
        </p:spPr>
        <p:txBody>
          <a:bodyPr/>
          <a:lstStyle>
            <a:lvl1pPr>
              <a:defRPr/>
            </a:lvl1pPr>
          </a:lstStyle>
          <a:p>
            <a:pPr>
              <a:defRPr/>
            </a:pPr>
            <a:endParaRPr lang="es-ES"/>
          </a:p>
        </p:txBody>
      </p:sp>
      <p:sp>
        <p:nvSpPr>
          <p:cNvPr id="6" name="Rectangle 10"/>
          <p:cNvSpPr>
            <a:spLocks noGrp="1" noChangeArrowheads="1"/>
          </p:cNvSpPr>
          <p:nvPr>
            <p:ph type="sldNum" sz="quarter" idx="12"/>
          </p:nvPr>
        </p:nvSpPr>
        <p:spPr>
          <a:ln/>
        </p:spPr>
        <p:txBody>
          <a:bodyPr/>
          <a:lstStyle>
            <a:lvl1pPr>
              <a:defRPr/>
            </a:lvl1pPr>
          </a:lstStyle>
          <a:p>
            <a:pPr>
              <a:defRPr/>
            </a:pPr>
            <a:fld id="{47FFF952-AC97-4AB8-9A52-81DB18F06C43}"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C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s-ES"/>
          </a:p>
        </p:txBody>
      </p:sp>
      <p:sp>
        <p:nvSpPr>
          <p:cNvPr id="5" name="Rectangle 9"/>
          <p:cNvSpPr>
            <a:spLocks noGrp="1" noChangeArrowheads="1"/>
          </p:cNvSpPr>
          <p:nvPr>
            <p:ph type="ftr" sz="quarter" idx="11"/>
          </p:nvPr>
        </p:nvSpPr>
        <p:spPr>
          <a:ln/>
        </p:spPr>
        <p:txBody>
          <a:bodyPr/>
          <a:lstStyle>
            <a:lvl1pPr>
              <a:defRPr/>
            </a:lvl1pPr>
          </a:lstStyle>
          <a:p>
            <a:pPr>
              <a:defRPr/>
            </a:pPr>
            <a:endParaRPr lang="es-ES"/>
          </a:p>
        </p:txBody>
      </p:sp>
      <p:sp>
        <p:nvSpPr>
          <p:cNvPr id="6" name="Rectangle 10"/>
          <p:cNvSpPr>
            <a:spLocks noGrp="1" noChangeArrowheads="1"/>
          </p:cNvSpPr>
          <p:nvPr>
            <p:ph type="sldNum" sz="quarter" idx="12"/>
          </p:nvPr>
        </p:nvSpPr>
        <p:spPr>
          <a:ln/>
        </p:spPr>
        <p:txBody>
          <a:bodyPr/>
          <a:lstStyle>
            <a:lvl1pPr>
              <a:defRPr/>
            </a:lvl1pPr>
          </a:lstStyle>
          <a:p>
            <a:pPr>
              <a:defRPr/>
            </a:pPr>
            <a:fld id="{E5126879-AF80-4C53-97F3-DF86F6B47B1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sz="half" idx="1"/>
          </p:nvPr>
        </p:nvSpPr>
        <p:spPr>
          <a:xfrm>
            <a:off x="5334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Content Placeholder 3"/>
          <p:cNvSpPr>
            <a:spLocks noGrp="1"/>
          </p:cNvSpPr>
          <p:nvPr>
            <p:ph sz="half" idx="2"/>
          </p:nvPr>
        </p:nvSpPr>
        <p:spPr>
          <a:xfrm>
            <a:off x="4686300" y="1828800"/>
            <a:ext cx="40005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Rectangle 8"/>
          <p:cNvSpPr>
            <a:spLocks noGrp="1" noChangeArrowheads="1"/>
          </p:cNvSpPr>
          <p:nvPr>
            <p:ph type="dt" sz="half" idx="10"/>
          </p:nvPr>
        </p:nvSpPr>
        <p:spPr>
          <a:ln/>
        </p:spPr>
        <p:txBody>
          <a:bodyPr/>
          <a:lstStyle>
            <a:lvl1pPr>
              <a:defRPr/>
            </a:lvl1pPr>
          </a:lstStyle>
          <a:p>
            <a:pPr>
              <a:defRPr/>
            </a:pPr>
            <a:endParaRPr lang="es-ES"/>
          </a:p>
        </p:txBody>
      </p:sp>
      <p:sp>
        <p:nvSpPr>
          <p:cNvPr id="6" name="Rectangle 9"/>
          <p:cNvSpPr>
            <a:spLocks noGrp="1" noChangeArrowheads="1"/>
          </p:cNvSpPr>
          <p:nvPr>
            <p:ph type="ftr" sz="quarter" idx="11"/>
          </p:nvPr>
        </p:nvSpPr>
        <p:spPr>
          <a:ln/>
        </p:spPr>
        <p:txBody>
          <a:bodyPr/>
          <a:lstStyle>
            <a:lvl1pPr>
              <a:defRPr/>
            </a:lvl1pPr>
          </a:lstStyle>
          <a:p>
            <a:pPr>
              <a:defRPr/>
            </a:pPr>
            <a:endParaRPr lang="es-ES"/>
          </a:p>
        </p:txBody>
      </p:sp>
      <p:sp>
        <p:nvSpPr>
          <p:cNvPr id="7" name="Rectangle 10"/>
          <p:cNvSpPr>
            <a:spLocks noGrp="1" noChangeArrowheads="1"/>
          </p:cNvSpPr>
          <p:nvPr>
            <p:ph type="sldNum" sz="quarter" idx="12"/>
          </p:nvPr>
        </p:nvSpPr>
        <p:spPr>
          <a:ln/>
        </p:spPr>
        <p:txBody>
          <a:bodyPr/>
          <a:lstStyle>
            <a:lvl1pPr>
              <a:defRPr/>
            </a:lvl1pPr>
          </a:lstStyle>
          <a:p>
            <a:pPr>
              <a:defRPr/>
            </a:pPr>
            <a:fld id="{40443E64-35AA-416E-ACF0-6C9BA3A221A4}"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s-C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7" name="Rectangle 8"/>
          <p:cNvSpPr>
            <a:spLocks noGrp="1" noChangeArrowheads="1"/>
          </p:cNvSpPr>
          <p:nvPr>
            <p:ph type="dt" sz="half" idx="10"/>
          </p:nvPr>
        </p:nvSpPr>
        <p:spPr>
          <a:ln/>
        </p:spPr>
        <p:txBody>
          <a:bodyPr/>
          <a:lstStyle>
            <a:lvl1pPr>
              <a:defRPr/>
            </a:lvl1pPr>
          </a:lstStyle>
          <a:p>
            <a:pPr>
              <a:defRPr/>
            </a:pPr>
            <a:endParaRPr lang="es-ES"/>
          </a:p>
        </p:txBody>
      </p:sp>
      <p:sp>
        <p:nvSpPr>
          <p:cNvPr id="8" name="Rectangle 9"/>
          <p:cNvSpPr>
            <a:spLocks noGrp="1" noChangeArrowheads="1"/>
          </p:cNvSpPr>
          <p:nvPr>
            <p:ph type="ftr" sz="quarter" idx="11"/>
          </p:nvPr>
        </p:nvSpPr>
        <p:spPr>
          <a:ln/>
        </p:spPr>
        <p:txBody>
          <a:bodyPr/>
          <a:lstStyle>
            <a:lvl1pPr>
              <a:defRPr/>
            </a:lvl1pPr>
          </a:lstStyle>
          <a:p>
            <a:pPr>
              <a:defRPr/>
            </a:pPr>
            <a:endParaRPr lang="es-ES"/>
          </a:p>
        </p:txBody>
      </p:sp>
      <p:sp>
        <p:nvSpPr>
          <p:cNvPr id="9" name="Rectangle 10"/>
          <p:cNvSpPr>
            <a:spLocks noGrp="1" noChangeArrowheads="1"/>
          </p:cNvSpPr>
          <p:nvPr>
            <p:ph type="sldNum" sz="quarter" idx="12"/>
          </p:nvPr>
        </p:nvSpPr>
        <p:spPr>
          <a:ln/>
        </p:spPr>
        <p:txBody>
          <a:bodyPr/>
          <a:lstStyle>
            <a:lvl1pPr>
              <a:defRPr/>
            </a:lvl1pPr>
          </a:lstStyle>
          <a:p>
            <a:pPr>
              <a:defRPr/>
            </a:pPr>
            <a:fld id="{0305C514-07B2-4DF8-94FF-F7D0734007FD}"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Rectangle 8"/>
          <p:cNvSpPr>
            <a:spLocks noGrp="1" noChangeArrowheads="1"/>
          </p:cNvSpPr>
          <p:nvPr>
            <p:ph type="dt" sz="half" idx="10"/>
          </p:nvPr>
        </p:nvSpPr>
        <p:spPr>
          <a:ln/>
        </p:spPr>
        <p:txBody>
          <a:bodyPr/>
          <a:lstStyle>
            <a:lvl1pPr>
              <a:defRPr/>
            </a:lvl1pPr>
          </a:lstStyle>
          <a:p>
            <a:pPr>
              <a:defRPr/>
            </a:pPr>
            <a:endParaRPr lang="es-ES"/>
          </a:p>
        </p:txBody>
      </p:sp>
      <p:sp>
        <p:nvSpPr>
          <p:cNvPr id="4" name="Rectangle 9"/>
          <p:cNvSpPr>
            <a:spLocks noGrp="1" noChangeArrowheads="1"/>
          </p:cNvSpPr>
          <p:nvPr>
            <p:ph type="ftr" sz="quarter" idx="11"/>
          </p:nvPr>
        </p:nvSpPr>
        <p:spPr>
          <a:ln/>
        </p:spPr>
        <p:txBody>
          <a:bodyPr/>
          <a:lstStyle>
            <a:lvl1pPr>
              <a:defRPr/>
            </a:lvl1pPr>
          </a:lstStyle>
          <a:p>
            <a:pPr>
              <a:defRPr/>
            </a:pPr>
            <a:endParaRPr lang="es-ES"/>
          </a:p>
        </p:txBody>
      </p:sp>
      <p:sp>
        <p:nvSpPr>
          <p:cNvPr id="5" name="Rectangle 10"/>
          <p:cNvSpPr>
            <a:spLocks noGrp="1" noChangeArrowheads="1"/>
          </p:cNvSpPr>
          <p:nvPr>
            <p:ph type="sldNum" sz="quarter" idx="12"/>
          </p:nvPr>
        </p:nvSpPr>
        <p:spPr>
          <a:ln/>
        </p:spPr>
        <p:txBody>
          <a:bodyPr/>
          <a:lstStyle>
            <a:lvl1pPr>
              <a:defRPr/>
            </a:lvl1pPr>
          </a:lstStyle>
          <a:p>
            <a:pPr>
              <a:defRPr/>
            </a:pPr>
            <a:fld id="{3C519DC0-5EFE-42B9-9B4E-39E5E85AF573}"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s-ES"/>
          </a:p>
        </p:txBody>
      </p:sp>
      <p:sp>
        <p:nvSpPr>
          <p:cNvPr id="3" name="Rectangle 9"/>
          <p:cNvSpPr>
            <a:spLocks noGrp="1" noChangeArrowheads="1"/>
          </p:cNvSpPr>
          <p:nvPr>
            <p:ph type="ftr" sz="quarter" idx="11"/>
          </p:nvPr>
        </p:nvSpPr>
        <p:spPr>
          <a:ln/>
        </p:spPr>
        <p:txBody>
          <a:bodyPr/>
          <a:lstStyle>
            <a:lvl1pPr>
              <a:defRPr/>
            </a:lvl1pPr>
          </a:lstStyle>
          <a:p>
            <a:pPr>
              <a:defRPr/>
            </a:pPr>
            <a:endParaRPr lang="es-ES"/>
          </a:p>
        </p:txBody>
      </p:sp>
      <p:sp>
        <p:nvSpPr>
          <p:cNvPr id="4" name="Rectangle 10"/>
          <p:cNvSpPr>
            <a:spLocks noGrp="1" noChangeArrowheads="1"/>
          </p:cNvSpPr>
          <p:nvPr>
            <p:ph type="sldNum" sz="quarter" idx="12"/>
          </p:nvPr>
        </p:nvSpPr>
        <p:spPr>
          <a:ln/>
        </p:spPr>
        <p:txBody>
          <a:bodyPr/>
          <a:lstStyle>
            <a:lvl1pPr>
              <a:defRPr/>
            </a:lvl1pPr>
          </a:lstStyle>
          <a:p>
            <a:pPr>
              <a:defRPr/>
            </a:pPr>
            <a:fld id="{57F56509-24FF-488E-8E69-F224C2CFCA16}"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s-C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s-ES"/>
          </a:p>
        </p:txBody>
      </p:sp>
      <p:sp>
        <p:nvSpPr>
          <p:cNvPr id="6" name="Rectangle 9"/>
          <p:cNvSpPr>
            <a:spLocks noGrp="1" noChangeArrowheads="1"/>
          </p:cNvSpPr>
          <p:nvPr>
            <p:ph type="ftr" sz="quarter" idx="11"/>
          </p:nvPr>
        </p:nvSpPr>
        <p:spPr>
          <a:ln/>
        </p:spPr>
        <p:txBody>
          <a:bodyPr/>
          <a:lstStyle>
            <a:lvl1pPr>
              <a:defRPr/>
            </a:lvl1pPr>
          </a:lstStyle>
          <a:p>
            <a:pPr>
              <a:defRPr/>
            </a:pPr>
            <a:endParaRPr lang="es-ES"/>
          </a:p>
        </p:txBody>
      </p:sp>
      <p:sp>
        <p:nvSpPr>
          <p:cNvPr id="7" name="Rectangle 10"/>
          <p:cNvSpPr>
            <a:spLocks noGrp="1" noChangeArrowheads="1"/>
          </p:cNvSpPr>
          <p:nvPr>
            <p:ph type="sldNum" sz="quarter" idx="12"/>
          </p:nvPr>
        </p:nvSpPr>
        <p:spPr>
          <a:ln/>
        </p:spPr>
        <p:txBody>
          <a:bodyPr/>
          <a:lstStyle>
            <a:lvl1pPr>
              <a:defRPr/>
            </a:lvl1pPr>
          </a:lstStyle>
          <a:p>
            <a:pPr>
              <a:defRPr/>
            </a:pPr>
            <a:fld id="{1EAFC78F-5F96-4442-BC84-B2C945C3B75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s-C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s-ES"/>
          </a:p>
        </p:txBody>
      </p:sp>
      <p:sp>
        <p:nvSpPr>
          <p:cNvPr id="6" name="Rectangle 9"/>
          <p:cNvSpPr>
            <a:spLocks noGrp="1" noChangeArrowheads="1"/>
          </p:cNvSpPr>
          <p:nvPr>
            <p:ph type="ftr" sz="quarter" idx="11"/>
          </p:nvPr>
        </p:nvSpPr>
        <p:spPr>
          <a:ln/>
        </p:spPr>
        <p:txBody>
          <a:bodyPr/>
          <a:lstStyle>
            <a:lvl1pPr>
              <a:defRPr/>
            </a:lvl1pPr>
          </a:lstStyle>
          <a:p>
            <a:pPr>
              <a:defRPr/>
            </a:pPr>
            <a:endParaRPr lang="es-ES"/>
          </a:p>
        </p:txBody>
      </p:sp>
      <p:sp>
        <p:nvSpPr>
          <p:cNvPr id="7" name="Rectangle 10"/>
          <p:cNvSpPr>
            <a:spLocks noGrp="1" noChangeArrowheads="1"/>
          </p:cNvSpPr>
          <p:nvPr>
            <p:ph type="sldNum" sz="quarter" idx="12"/>
          </p:nvPr>
        </p:nvSpPr>
        <p:spPr>
          <a:ln/>
        </p:spPr>
        <p:txBody>
          <a:bodyPr/>
          <a:lstStyle>
            <a:lvl1pPr>
              <a:defRPr/>
            </a:lvl1pPr>
          </a:lstStyle>
          <a:p>
            <a:pPr>
              <a:defRPr/>
            </a:pPr>
            <a:fld id="{BDB048F8-4553-4A54-83EB-496E29ACADF6}"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Rectangle 8"/>
          <p:cNvSpPr>
            <a:spLocks noGrp="1" noChangeArrowheads="1"/>
          </p:cNvSpPr>
          <p:nvPr>
            <p:ph type="dt" sz="half" idx="10"/>
          </p:nvPr>
        </p:nvSpPr>
        <p:spPr>
          <a:ln/>
        </p:spPr>
        <p:txBody>
          <a:bodyPr/>
          <a:lstStyle>
            <a:lvl1pPr>
              <a:defRPr/>
            </a:lvl1pPr>
          </a:lstStyle>
          <a:p>
            <a:pPr>
              <a:defRPr/>
            </a:pPr>
            <a:endParaRPr lang="es-ES"/>
          </a:p>
        </p:txBody>
      </p:sp>
      <p:sp>
        <p:nvSpPr>
          <p:cNvPr id="5" name="Rectangle 9"/>
          <p:cNvSpPr>
            <a:spLocks noGrp="1" noChangeArrowheads="1"/>
          </p:cNvSpPr>
          <p:nvPr>
            <p:ph type="ftr" sz="quarter" idx="11"/>
          </p:nvPr>
        </p:nvSpPr>
        <p:spPr>
          <a:ln/>
        </p:spPr>
        <p:txBody>
          <a:bodyPr/>
          <a:lstStyle>
            <a:lvl1pPr>
              <a:defRPr/>
            </a:lvl1pPr>
          </a:lstStyle>
          <a:p>
            <a:pPr>
              <a:defRPr/>
            </a:pPr>
            <a:endParaRPr lang="es-ES"/>
          </a:p>
        </p:txBody>
      </p:sp>
      <p:sp>
        <p:nvSpPr>
          <p:cNvPr id="6" name="Rectangle 10"/>
          <p:cNvSpPr>
            <a:spLocks noGrp="1" noChangeArrowheads="1"/>
          </p:cNvSpPr>
          <p:nvPr>
            <p:ph type="sldNum" sz="quarter" idx="12"/>
          </p:nvPr>
        </p:nvSpPr>
        <p:spPr>
          <a:ln/>
        </p:spPr>
        <p:txBody>
          <a:bodyPr/>
          <a:lstStyle>
            <a:lvl1pPr>
              <a:defRPr/>
            </a:lvl1pPr>
          </a:lstStyle>
          <a:p>
            <a:pPr>
              <a:defRPr/>
            </a:pPr>
            <a:fld id="{72D66F56-E308-4A2C-8A61-CBDEC6183A68}"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73075"/>
            <a:ext cx="2038350" cy="5394325"/>
          </a:xfrm>
        </p:spPr>
        <p:txBody>
          <a:bodyPr vert="eaVert"/>
          <a:lstStyle/>
          <a:p>
            <a:r>
              <a:rPr lang="en-US" smtClean="0"/>
              <a:t>Click to edit Master title style</a:t>
            </a:r>
            <a:endParaRPr lang="es-CL"/>
          </a:p>
        </p:txBody>
      </p:sp>
      <p:sp>
        <p:nvSpPr>
          <p:cNvPr id="3" name="Vertical Text Placeholder 2"/>
          <p:cNvSpPr>
            <a:spLocks noGrp="1"/>
          </p:cNvSpPr>
          <p:nvPr>
            <p:ph type="body" orient="vert" idx="1"/>
          </p:nvPr>
        </p:nvSpPr>
        <p:spPr>
          <a:xfrm>
            <a:off x="533400" y="473075"/>
            <a:ext cx="5962650" cy="5394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Rectangle 8"/>
          <p:cNvSpPr>
            <a:spLocks noGrp="1" noChangeArrowheads="1"/>
          </p:cNvSpPr>
          <p:nvPr>
            <p:ph type="dt" sz="half" idx="10"/>
          </p:nvPr>
        </p:nvSpPr>
        <p:spPr>
          <a:ln/>
        </p:spPr>
        <p:txBody>
          <a:bodyPr/>
          <a:lstStyle>
            <a:lvl1pPr>
              <a:defRPr/>
            </a:lvl1pPr>
          </a:lstStyle>
          <a:p>
            <a:pPr>
              <a:defRPr/>
            </a:pPr>
            <a:endParaRPr lang="es-ES"/>
          </a:p>
        </p:txBody>
      </p:sp>
      <p:sp>
        <p:nvSpPr>
          <p:cNvPr id="5" name="Rectangle 9"/>
          <p:cNvSpPr>
            <a:spLocks noGrp="1" noChangeArrowheads="1"/>
          </p:cNvSpPr>
          <p:nvPr>
            <p:ph type="ftr" sz="quarter" idx="11"/>
          </p:nvPr>
        </p:nvSpPr>
        <p:spPr>
          <a:ln/>
        </p:spPr>
        <p:txBody>
          <a:bodyPr/>
          <a:lstStyle>
            <a:lvl1pPr>
              <a:defRPr/>
            </a:lvl1pPr>
          </a:lstStyle>
          <a:p>
            <a:pPr>
              <a:defRPr/>
            </a:pPr>
            <a:endParaRPr lang="es-ES"/>
          </a:p>
        </p:txBody>
      </p:sp>
      <p:sp>
        <p:nvSpPr>
          <p:cNvPr id="6" name="Rectangle 10"/>
          <p:cNvSpPr>
            <a:spLocks noGrp="1" noChangeArrowheads="1"/>
          </p:cNvSpPr>
          <p:nvPr>
            <p:ph type="sldNum" sz="quarter" idx="12"/>
          </p:nvPr>
        </p:nvSpPr>
        <p:spPr>
          <a:ln/>
        </p:spPr>
        <p:txBody>
          <a:bodyPr/>
          <a:lstStyle>
            <a:lvl1pPr>
              <a:defRPr/>
            </a:lvl1pPr>
          </a:lstStyle>
          <a:p>
            <a:pPr>
              <a:defRPr/>
            </a:pPr>
            <a:fld id="{6B596897-889D-47A0-A96E-26962F6D1230}"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228600" y="228600"/>
            <a:ext cx="8686800" cy="5943600"/>
            <a:chOff x="144" y="144"/>
            <a:chExt cx="5472" cy="3744"/>
          </a:xfrm>
        </p:grpSpPr>
        <p:sp>
          <p:nvSpPr>
            <p:cNvPr id="690179" name="Rectangle 3"/>
            <p:cNvSpPr>
              <a:spLocks noChangeArrowheads="1"/>
            </p:cNvSpPr>
            <p:nvPr/>
          </p:nvSpPr>
          <p:spPr bwMode="auto">
            <a:xfrm>
              <a:off x="144" y="144"/>
              <a:ext cx="5472" cy="3744"/>
            </a:xfrm>
            <a:prstGeom prst="rect">
              <a:avLst/>
            </a:prstGeom>
            <a:solidFill>
              <a:schemeClr val="bg1"/>
            </a:solidFill>
            <a:ln w="44450">
              <a:solidFill>
                <a:schemeClr val="folHlink"/>
              </a:solidFill>
              <a:miter lim="800000"/>
              <a:headEnd/>
              <a:tailEnd/>
            </a:ln>
            <a:effectLst/>
          </p:spPr>
          <p:txBody>
            <a:bodyPr wrap="none" anchor="ctr"/>
            <a:lstStyle/>
            <a:p>
              <a:pPr algn="ctr">
                <a:defRPr/>
              </a:pPr>
              <a:endParaRPr lang="es-ES" sz="2400">
                <a:latin typeface="Times New Roman" pitchFamily="18" charset="0"/>
              </a:endParaRPr>
            </a:p>
          </p:txBody>
        </p:sp>
        <p:sp>
          <p:nvSpPr>
            <p:cNvPr id="690180" name="Rectangle 4"/>
            <p:cNvSpPr>
              <a:spLocks noChangeArrowheads="1"/>
            </p:cNvSpPr>
            <p:nvPr/>
          </p:nvSpPr>
          <p:spPr bwMode="blackWhite">
            <a:xfrm>
              <a:off x="193" y="193"/>
              <a:ext cx="5373" cy="3635"/>
            </a:xfrm>
            <a:prstGeom prst="rect">
              <a:avLst/>
            </a:prstGeom>
            <a:solidFill>
              <a:schemeClr val="bg1"/>
            </a:solidFill>
            <a:ln w="9525">
              <a:solidFill>
                <a:schemeClr val="folHlink"/>
              </a:solidFill>
              <a:miter lim="800000"/>
              <a:headEnd/>
              <a:tailEnd/>
            </a:ln>
            <a:effectLst/>
          </p:spPr>
          <p:txBody>
            <a:bodyPr wrap="none" anchor="ctr"/>
            <a:lstStyle/>
            <a:p>
              <a:pPr algn="ctr">
                <a:defRPr/>
              </a:pPr>
              <a:endParaRPr lang="es-ES" sz="2400">
                <a:latin typeface="Times New Roman" pitchFamily="18" charset="0"/>
              </a:endParaRPr>
            </a:p>
          </p:txBody>
        </p:sp>
        <p:sp>
          <p:nvSpPr>
            <p:cNvPr id="690181" name="Line 5"/>
            <p:cNvSpPr>
              <a:spLocks noChangeShapeType="1"/>
            </p:cNvSpPr>
            <p:nvPr/>
          </p:nvSpPr>
          <p:spPr bwMode="auto">
            <a:xfrm>
              <a:off x="336" y="1092"/>
              <a:ext cx="5136" cy="0"/>
            </a:xfrm>
            <a:prstGeom prst="line">
              <a:avLst/>
            </a:prstGeom>
            <a:noFill/>
            <a:ln w="12700">
              <a:solidFill>
                <a:schemeClr val="accent2"/>
              </a:solidFill>
              <a:round/>
              <a:headEnd/>
              <a:tailEnd/>
            </a:ln>
            <a:effectLst/>
          </p:spPr>
          <p:txBody>
            <a:bodyPr/>
            <a:lstStyle/>
            <a:p>
              <a:pPr>
                <a:defRPr/>
              </a:pPr>
              <a:endParaRPr lang="es-CL"/>
            </a:p>
          </p:txBody>
        </p:sp>
      </p:grpSp>
      <p:sp>
        <p:nvSpPr>
          <p:cNvPr id="1027" name="Rectangle 6"/>
          <p:cNvSpPr>
            <a:spLocks noGrp="1" noChangeArrowheads="1"/>
          </p:cNvSpPr>
          <p:nvPr>
            <p:ph type="title"/>
          </p:nvPr>
        </p:nvSpPr>
        <p:spPr bwMode="auto">
          <a:xfrm>
            <a:off x="533400" y="473075"/>
            <a:ext cx="8153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s-ES" smtClean="0"/>
              <a:t>Haga clic para cambiar el estilo de título	</a:t>
            </a:r>
          </a:p>
        </p:txBody>
      </p:sp>
      <p:sp>
        <p:nvSpPr>
          <p:cNvPr id="1028" name="Rectangle 7"/>
          <p:cNvSpPr>
            <a:spLocks noGrp="1" noChangeArrowheads="1"/>
          </p:cNvSpPr>
          <p:nvPr>
            <p:ph type="body" idx="1"/>
          </p:nvPr>
        </p:nvSpPr>
        <p:spPr bwMode="auto">
          <a:xfrm>
            <a:off x="533400" y="1828800"/>
            <a:ext cx="81534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690184" name="Rectangle 8"/>
          <p:cNvSpPr>
            <a:spLocks noGrp="1" noChangeArrowheads="1"/>
          </p:cNvSpPr>
          <p:nvPr>
            <p:ph type="dt" sz="half" idx="2"/>
          </p:nvPr>
        </p:nvSpPr>
        <p:spPr bwMode="auto">
          <a:xfrm>
            <a:off x="533400" y="6248400"/>
            <a:ext cx="2057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vl1pPr>
          </a:lstStyle>
          <a:p>
            <a:pPr>
              <a:defRPr/>
            </a:pPr>
            <a:endParaRPr lang="es-ES"/>
          </a:p>
        </p:txBody>
      </p:sp>
      <p:sp>
        <p:nvSpPr>
          <p:cNvPr id="690185" name="Rectangle 9"/>
          <p:cNvSpPr>
            <a:spLocks noGrp="1" noChangeArrowheads="1"/>
          </p:cNvSpPr>
          <p:nvPr>
            <p:ph type="ftr" sz="quarter" idx="3"/>
          </p:nvPr>
        </p:nvSpPr>
        <p:spPr bwMode="auto">
          <a:xfrm>
            <a:off x="32385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000"/>
            </a:lvl1pPr>
          </a:lstStyle>
          <a:p>
            <a:pPr>
              <a:defRPr/>
            </a:pPr>
            <a:endParaRPr lang="es-ES"/>
          </a:p>
        </p:txBody>
      </p:sp>
      <p:sp>
        <p:nvSpPr>
          <p:cNvPr id="690186" name="Rectangle 10"/>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pPr>
              <a:defRPr/>
            </a:pPr>
            <a:fld id="{603632C7-4EE9-48B3-8C3B-60CE3EE854F7}" type="slidenum">
              <a:rPr lang="es-ES"/>
              <a:pPr>
                <a:defRPr/>
              </a:pPr>
              <a:t>‹Nº›</a:t>
            </a:fld>
            <a:endParaRPr lang="es-ES"/>
          </a:p>
        </p:txBody>
      </p:sp>
    </p:spTree>
  </p:cSld>
  <p:clrMap bg1="dk2" tx1="lt1" bg2="dk1" tx2="lt2" accent1="accent1" accent2="accent2" accent3="accent3" accent4="accent4" accent5="accent5" accent6="accent6" hlink="hlink" folHlink="folHlink"/>
  <p:sldLayoutIdLst>
    <p:sldLayoutId id="2147483800"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rtl="0" eaLnBrk="0" fontAlgn="base" hangingPunct="0">
        <a:lnSpc>
          <a:spcPct val="80000"/>
        </a:lnSpc>
        <a:spcBef>
          <a:spcPct val="0"/>
        </a:spcBef>
        <a:spcAft>
          <a:spcPct val="0"/>
        </a:spcAft>
        <a:defRPr sz="4400">
          <a:solidFill>
            <a:schemeClr val="tx2"/>
          </a:solidFill>
          <a:latin typeface="+mj-lt"/>
          <a:ea typeface="+mj-ea"/>
          <a:cs typeface="+mj-cs"/>
        </a:defRPr>
      </a:lvl1pPr>
      <a:lvl2pPr algn="l" rtl="0" eaLnBrk="0" fontAlgn="base" hangingPunct="0">
        <a:lnSpc>
          <a:spcPct val="80000"/>
        </a:lnSpc>
        <a:spcBef>
          <a:spcPct val="0"/>
        </a:spcBef>
        <a:spcAft>
          <a:spcPct val="0"/>
        </a:spcAft>
        <a:defRPr sz="4400">
          <a:solidFill>
            <a:schemeClr val="tx2"/>
          </a:solidFill>
          <a:latin typeface="Times New Roman" pitchFamily="18" charset="0"/>
        </a:defRPr>
      </a:lvl2pPr>
      <a:lvl3pPr algn="l" rtl="0" eaLnBrk="0" fontAlgn="base" hangingPunct="0">
        <a:lnSpc>
          <a:spcPct val="80000"/>
        </a:lnSpc>
        <a:spcBef>
          <a:spcPct val="0"/>
        </a:spcBef>
        <a:spcAft>
          <a:spcPct val="0"/>
        </a:spcAft>
        <a:defRPr sz="4400">
          <a:solidFill>
            <a:schemeClr val="tx2"/>
          </a:solidFill>
          <a:latin typeface="Times New Roman" pitchFamily="18" charset="0"/>
        </a:defRPr>
      </a:lvl3pPr>
      <a:lvl4pPr algn="l" rtl="0" eaLnBrk="0" fontAlgn="base" hangingPunct="0">
        <a:lnSpc>
          <a:spcPct val="80000"/>
        </a:lnSpc>
        <a:spcBef>
          <a:spcPct val="0"/>
        </a:spcBef>
        <a:spcAft>
          <a:spcPct val="0"/>
        </a:spcAft>
        <a:defRPr sz="4400">
          <a:solidFill>
            <a:schemeClr val="tx2"/>
          </a:solidFill>
          <a:latin typeface="Times New Roman" pitchFamily="18" charset="0"/>
        </a:defRPr>
      </a:lvl4pPr>
      <a:lvl5pPr algn="l" rtl="0" eaLnBrk="0" fontAlgn="base" hangingPunct="0">
        <a:lnSpc>
          <a:spcPct val="80000"/>
        </a:lnSpc>
        <a:spcBef>
          <a:spcPct val="0"/>
        </a:spcBef>
        <a:spcAft>
          <a:spcPct val="0"/>
        </a:spcAft>
        <a:defRPr sz="4400">
          <a:solidFill>
            <a:schemeClr val="tx2"/>
          </a:solidFill>
          <a:latin typeface="Times New Roman" pitchFamily="18" charset="0"/>
        </a:defRPr>
      </a:lvl5pPr>
      <a:lvl6pPr marL="457200" algn="l" rtl="0" fontAlgn="base">
        <a:lnSpc>
          <a:spcPct val="80000"/>
        </a:lnSpc>
        <a:spcBef>
          <a:spcPct val="0"/>
        </a:spcBef>
        <a:spcAft>
          <a:spcPct val="0"/>
        </a:spcAft>
        <a:defRPr sz="4400">
          <a:solidFill>
            <a:schemeClr val="tx2"/>
          </a:solidFill>
          <a:latin typeface="Times New Roman" pitchFamily="18" charset="0"/>
        </a:defRPr>
      </a:lvl6pPr>
      <a:lvl7pPr marL="914400" algn="l" rtl="0" fontAlgn="base">
        <a:lnSpc>
          <a:spcPct val="80000"/>
        </a:lnSpc>
        <a:spcBef>
          <a:spcPct val="0"/>
        </a:spcBef>
        <a:spcAft>
          <a:spcPct val="0"/>
        </a:spcAft>
        <a:defRPr sz="4400">
          <a:solidFill>
            <a:schemeClr val="tx2"/>
          </a:solidFill>
          <a:latin typeface="Times New Roman" pitchFamily="18" charset="0"/>
        </a:defRPr>
      </a:lvl7pPr>
      <a:lvl8pPr marL="1371600" algn="l" rtl="0" fontAlgn="base">
        <a:lnSpc>
          <a:spcPct val="80000"/>
        </a:lnSpc>
        <a:spcBef>
          <a:spcPct val="0"/>
        </a:spcBef>
        <a:spcAft>
          <a:spcPct val="0"/>
        </a:spcAft>
        <a:defRPr sz="4400">
          <a:solidFill>
            <a:schemeClr val="tx2"/>
          </a:solidFill>
          <a:latin typeface="Times New Roman" pitchFamily="18" charset="0"/>
        </a:defRPr>
      </a:lvl8pPr>
      <a:lvl9pPr marL="1828800" algn="l" rtl="0" fontAlgn="base">
        <a:lnSpc>
          <a:spcPct val="80000"/>
        </a:lnSpc>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Wingdings" pitchFamily="2" charset="2"/>
        <a:buChar char="n"/>
        <a:defRPr sz="31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6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hlink"/>
        </a:buClr>
        <a:buSzPct val="5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1"/>
        </a:buClr>
        <a:buSzPct val="85000"/>
        <a:buFont typeface="Wingdings" pitchFamily="2" charset="2"/>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ctrTitle"/>
          </p:nvPr>
        </p:nvSpPr>
        <p:spPr>
          <a:xfrm>
            <a:off x="1042988" y="785794"/>
            <a:ext cx="6781800" cy="2643206"/>
          </a:xfrm>
        </p:spPr>
        <p:txBody>
          <a:bodyPr/>
          <a:lstStyle/>
          <a:p>
            <a:pPr eaLnBrk="1" hangingPunct="1">
              <a:defRPr/>
            </a:pPr>
            <a:r>
              <a:rPr lang="es-ES" sz="4400" u="sng" dirty="0" smtClean="0">
                <a:effectLst>
                  <a:outerShdw blurRad="38100" dist="38100" dir="2700000" algn="tl">
                    <a:srgbClr val="666633"/>
                  </a:outerShdw>
                </a:effectLst>
                <a:uFill>
                  <a:solidFill>
                    <a:schemeClr val="accent2"/>
                  </a:solidFill>
                </a:uFill>
              </a:rPr>
              <a:t>Hacia la articulación política del Islam en España</a:t>
            </a:r>
            <a:r>
              <a:rPr lang="es-ES" sz="4400" dirty="0" smtClean="0">
                <a:effectLst>
                  <a:outerShdw blurRad="38100" dist="38100" dir="2700000" algn="tl">
                    <a:srgbClr val="666633"/>
                  </a:outerShdw>
                </a:effectLst>
              </a:rPr>
              <a:t/>
            </a:r>
            <a:br>
              <a:rPr lang="es-ES" sz="4400" dirty="0" smtClean="0">
                <a:effectLst>
                  <a:outerShdw blurRad="38100" dist="38100" dir="2700000" algn="tl">
                    <a:srgbClr val="666633"/>
                  </a:outerShdw>
                </a:effectLst>
              </a:rPr>
            </a:br>
            <a:endParaRPr lang="es-ES" sz="1800" dirty="0" smtClean="0">
              <a:effectLst>
                <a:outerShdw blurRad="38100" dist="38100" dir="2700000" algn="tl">
                  <a:srgbClr val="666633"/>
                </a:outerShdw>
              </a:effectLst>
            </a:endParaRPr>
          </a:p>
        </p:txBody>
      </p:sp>
      <p:sp>
        <p:nvSpPr>
          <p:cNvPr id="316426" name="Rectangle 10"/>
          <p:cNvSpPr>
            <a:spLocks noChangeArrowheads="1"/>
          </p:cNvSpPr>
          <p:nvPr/>
        </p:nvSpPr>
        <p:spPr bwMode="auto">
          <a:xfrm>
            <a:off x="4427538" y="5300663"/>
            <a:ext cx="2808287" cy="863600"/>
          </a:xfrm>
          <a:prstGeom prst="rect">
            <a:avLst/>
          </a:prstGeom>
          <a:noFill/>
          <a:ln w="9525">
            <a:noFill/>
            <a:miter lim="800000"/>
            <a:headEnd/>
            <a:tailEnd/>
          </a:ln>
          <a:effectLst/>
        </p:spPr>
        <p:txBody>
          <a:bodyPr/>
          <a:lstStyle/>
          <a:p>
            <a:pPr algn="ctr">
              <a:lnSpc>
                <a:spcPct val="90000"/>
              </a:lnSpc>
              <a:spcBef>
                <a:spcPct val="20000"/>
              </a:spcBef>
              <a:buClr>
                <a:schemeClr val="accent2"/>
              </a:buClr>
              <a:buSzPct val="75000"/>
              <a:buFont typeface="Wingdings" pitchFamily="2" charset="2"/>
              <a:buNone/>
              <a:defRPr/>
            </a:pPr>
            <a:endParaRPr lang="es-ES" sz="2000" dirty="0">
              <a:effectLst>
                <a:outerShdw blurRad="38100" dist="38100" dir="2700000" algn="tl">
                  <a:srgbClr val="666633"/>
                </a:outerShdw>
              </a:effectLst>
            </a:endParaRPr>
          </a:p>
          <a:p>
            <a:pPr algn="ctr">
              <a:lnSpc>
                <a:spcPct val="90000"/>
              </a:lnSpc>
              <a:spcBef>
                <a:spcPct val="20000"/>
              </a:spcBef>
              <a:buClr>
                <a:schemeClr val="accent2"/>
              </a:buClr>
              <a:buSzPct val="75000"/>
              <a:buFont typeface="Wingdings" pitchFamily="2" charset="2"/>
              <a:buNone/>
              <a:defRPr/>
            </a:pPr>
            <a:endParaRPr lang="es-ES" sz="3000" dirty="0">
              <a:effectLst>
                <a:outerShdw blurRad="38100" dist="38100" dir="2700000" algn="tl">
                  <a:srgbClr val="666633"/>
                </a:outerShdw>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endParaRPr lang="es-ES" smtClean="0"/>
          </a:p>
        </p:txBody>
      </p:sp>
      <p:pic>
        <p:nvPicPr>
          <p:cNvPr id="4099" name="Picture 3"/>
          <p:cNvPicPr>
            <a:picLocks noGrp="1" noChangeAspect="1" noChangeArrowheads="1"/>
          </p:cNvPicPr>
          <p:nvPr>
            <p:ph type="body" idx="1"/>
          </p:nvPr>
        </p:nvPicPr>
        <p:blipFill>
          <a:blip r:embed="rId3" cstate="print"/>
          <a:srcRect b="3796"/>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a:xfrm>
            <a:off x="533400" y="473075"/>
            <a:ext cx="8153400" cy="195263"/>
          </a:xfrm>
        </p:spPr>
        <p:txBody>
          <a:bodyPr/>
          <a:lstStyle/>
          <a:p>
            <a:pPr eaLnBrk="1" hangingPunct="1">
              <a:defRPr/>
            </a:pPr>
            <a:endParaRPr lang="es-ES" sz="4000" smtClean="0">
              <a:effectLst>
                <a:outerShdw blurRad="38100" dist="38100" dir="2700000" algn="tl">
                  <a:srgbClr val="666633"/>
                </a:outerShdw>
              </a:effectLst>
            </a:endParaRPr>
          </a:p>
        </p:txBody>
      </p:sp>
      <p:sp>
        <p:nvSpPr>
          <p:cNvPr id="663555" name="Rectangle 3"/>
          <p:cNvSpPr>
            <a:spLocks noGrp="1" noChangeArrowheads="1"/>
          </p:cNvSpPr>
          <p:nvPr>
            <p:ph type="body" idx="1"/>
          </p:nvPr>
        </p:nvSpPr>
        <p:spPr>
          <a:xfrm>
            <a:off x="533400" y="1412875"/>
            <a:ext cx="8153400" cy="4454525"/>
          </a:xfrm>
        </p:spPr>
        <p:txBody>
          <a:bodyPr/>
          <a:lstStyle/>
          <a:p>
            <a:pPr eaLnBrk="1" hangingPunct="1">
              <a:lnSpc>
                <a:spcPct val="80000"/>
              </a:lnSpc>
              <a:defRPr/>
            </a:pPr>
            <a:r>
              <a:rPr lang="es-ES" sz="2500" smtClean="0">
                <a:effectLst>
                  <a:outerShdw blurRad="38100" dist="38100" dir="2700000" algn="tl">
                    <a:srgbClr val="666633"/>
                  </a:outerShdw>
                </a:effectLst>
              </a:rPr>
              <a:t>Partido Renacimiento y Unión de España (PRUNE): inscripción 23/jul./2009 </a:t>
            </a:r>
            <a:r>
              <a:rPr lang="es-ES" sz="2900" b="1" smtClean="0">
                <a:effectLst>
                  <a:outerShdw blurRad="38100" dist="38100" dir="2700000" algn="tl">
                    <a:srgbClr val="666633"/>
                  </a:outerShdw>
                </a:effectLst>
                <a:cs typeface="Arial" charset="0"/>
              </a:rPr>
              <a:t>→</a:t>
            </a:r>
            <a:r>
              <a:rPr lang="es-ES" sz="2500" smtClean="0">
                <a:effectLst>
                  <a:outerShdw blurRad="38100" dist="38100" dir="2700000" algn="tl">
                    <a:srgbClr val="666633"/>
                  </a:outerShdw>
                </a:effectLst>
                <a:cs typeface="Arial" charset="0"/>
              </a:rPr>
              <a:t> </a:t>
            </a:r>
            <a:r>
              <a:rPr lang="es-ES" sz="2500" smtClean="0">
                <a:effectLst>
                  <a:outerShdw blurRad="38100" dist="38100" dir="2700000" algn="tl">
                    <a:srgbClr val="666633"/>
                  </a:outerShdw>
                </a:effectLst>
              </a:rPr>
              <a:t>Presentación: 16/Oct./2009</a:t>
            </a:r>
          </a:p>
          <a:p>
            <a:pPr eaLnBrk="1" hangingPunct="1">
              <a:lnSpc>
                <a:spcPct val="80000"/>
              </a:lnSpc>
              <a:buFont typeface="Wingdings" pitchFamily="2" charset="2"/>
              <a:buNone/>
              <a:defRPr/>
            </a:pPr>
            <a:endParaRPr lang="es-ES" sz="2500" smtClean="0"/>
          </a:p>
          <a:p>
            <a:pPr eaLnBrk="1" hangingPunct="1">
              <a:lnSpc>
                <a:spcPct val="80000"/>
              </a:lnSpc>
              <a:defRPr/>
            </a:pPr>
            <a:r>
              <a:rPr lang="es-ES" sz="2500" smtClean="0">
                <a:effectLst>
                  <a:outerShdw blurRad="38100" dist="38100" dir="2700000" algn="tl">
                    <a:srgbClr val="666633"/>
                  </a:outerShdw>
                </a:effectLst>
              </a:rPr>
              <a:t>Base musulmana (¿confesional?)</a:t>
            </a:r>
          </a:p>
          <a:p>
            <a:pPr eaLnBrk="1" hangingPunct="1">
              <a:lnSpc>
                <a:spcPct val="80000"/>
              </a:lnSpc>
              <a:buFont typeface="Wingdings" pitchFamily="2" charset="2"/>
              <a:buNone/>
              <a:defRPr/>
            </a:pPr>
            <a:endParaRPr lang="es-ES" sz="2500" smtClean="0">
              <a:effectLst>
                <a:outerShdw blurRad="38100" dist="38100" dir="2700000" algn="tl">
                  <a:srgbClr val="666633"/>
                </a:outerShdw>
              </a:effectLst>
            </a:endParaRPr>
          </a:p>
          <a:p>
            <a:pPr eaLnBrk="1" hangingPunct="1">
              <a:lnSpc>
                <a:spcPct val="80000"/>
              </a:lnSpc>
              <a:buFont typeface="Wingdings" pitchFamily="2" charset="2"/>
              <a:buNone/>
              <a:defRPr/>
            </a:pPr>
            <a:endParaRPr lang="es-ES" sz="2500" smtClean="0"/>
          </a:p>
          <a:p>
            <a:pPr eaLnBrk="1" hangingPunct="1">
              <a:lnSpc>
                <a:spcPct val="80000"/>
              </a:lnSpc>
              <a:defRPr/>
            </a:pPr>
            <a:r>
              <a:rPr lang="es-ES" sz="2500" smtClean="0">
                <a:effectLst>
                  <a:outerShdw blurRad="38100" dist="38100" dir="2700000" algn="tl">
                    <a:srgbClr val="666633"/>
                  </a:outerShdw>
                </a:effectLst>
              </a:rPr>
              <a:t>Mustafa Bakkash El Aamrani</a:t>
            </a:r>
          </a:p>
          <a:p>
            <a:pPr eaLnBrk="1" hangingPunct="1">
              <a:lnSpc>
                <a:spcPct val="80000"/>
              </a:lnSpc>
              <a:buFont typeface="Wingdings" pitchFamily="2" charset="2"/>
              <a:buNone/>
              <a:defRPr/>
            </a:pPr>
            <a:endParaRPr lang="es-ES" sz="2500" smtClean="0"/>
          </a:p>
          <a:p>
            <a:pPr eaLnBrk="1" hangingPunct="1">
              <a:lnSpc>
                <a:spcPct val="80000"/>
              </a:lnSpc>
              <a:defRPr/>
            </a:pPr>
            <a:endParaRPr lang="es-ES" sz="2500" smtClean="0"/>
          </a:p>
          <a:p>
            <a:pPr eaLnBrk="1" hangingPunct="1">
              <a:lnSpc>
                <a:spcPct val="80000"/>
              </a:lnSpc>
              <a:defRPr/>
            </a:pPr>
            <a:r>
              <a:rPr lang="es-ES" sz="2500" smtClean="0">
                <a:effectLst>
                  <a:outerShdw blurRad="38100" dist="38100" dir="2700000" algn="tl">
                    <a:srgbClr val="666633"/>
                  </a:outerShdw>
                </a:effectLst>
              </a:rPr>
              <a:t>http://partidoprune.blog.com.es/</a:t>
            </a:r>
          </a:p>
          <a:p>
            <a:pPr eaLnBrk="1" hangingPunct="1">
              <a:lnSpc>
                <a:spcPct val="80000"/>
              </a:lnSpc>
              <a:defRPr/>
            </a:pPr>
            <a:endParaRPr lang="es-ES" sz="2500" smtClean="0">
              <a:effectLst>
                <a:outerShdw blurRad="38100" dist="38100" dir="2700000" algn="tl">
                  <a:srgbClr val="666633"/>
                </a:outerShdw>
              </a:effectLst>
            </a:endParaRPr>
          </a:p>
          <a:p>
            <a:pPr lvl="1" eaLnBrk="1" hangingPunct="1">
              <a:lnSpc>
                <a:spcPct val="80000"/>
              </a:lnSpc>
              <a:defRPr/>
            </a:pPr>
            <a:r>
              <a:rPr lang="es-ES" sz="2200" smtClean="0">
                <a:effectLst>
                  <a:outerShdw blurRad="38100" dist="38100" dir="2700000" algn="tl">
                    <a:srgbClr val="666633"/>
                  </a:outerShdw>
                </a:effectLst>
              </a:rPr>
              <a:t>http://prune-murcia.blogspot.com/</a:t>
            </a:r>
          </a:p>
        </p:txBody>
      </p:sp>
      <p:pic>
        <p:nvPicPr>
          <p:cNvPr id="5124" name="Picture 4"/>
          <p:cNvPicPr>
            <a:picLocks noChangeAspect="1" noChangeArrowheads="1"/>
          </p:cNvPicPr>
          <p:nvPr/>
        </p:nvPicPr>
        <p:blipFill>
          <a:blip r:embed="rId3" cstate="print"/>
          <a:srcRect/>
          <a:stretch>
            <a:fillRect/>
          </a:stretch>
        </p:blipFill>
        <p:spPr bwMode="auto">
          <a:xfrm>
            <a:off x="5076825" y="3357563"/>
            <a:ext cx="1655763" cy="10080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3400" y="473075"/>
            <a:ext cx="8153400" cy="884223"/>
          </a:xfrm>
        </p:spPr>
        <p:txBody>
          <a:bodyPr/>
          <a:lstStyle/>
          <a:p>
            <a:endParaRPr lang="es-ES" dirty="0"/>
          </a:p>
        </p:txBody>
      </p:sp>
      <p:sp>
        <p:nvSpPr>
          <p:cNvPr id="3" name="2 Marcador de contenido"/>
          <p:cNvSpPr>
            <a:spLocks noGrp="1"/>
          </p:cNvSpPr>
          <p:nvPr>
            <p:ph idx="1"/>
          </p:nvPr>
        </p:nvSpPr>
        <p:spPr>
          <a:xfrm>
            <a:off x="533400" y="1643050"/>
            <a:ext cx="8153400" cy="4224350"/>
          </a:xfrm>
        </p:spPr>
        <p:txBody>
          <a:bodyPr/>
          <a:lstStyle/>
          <a:p>
            <a:endParaRPr lang="es-ES" dirty="0" smtClean="0"/>
          </a:p>
          <a:p>
            <a:r>
              <a:rPr lang="es-ES" dirty="0" smtClean="0"/>
              <a:t>Libanés nacionalizado </a:t>
            </a:r>
            <a:r>
              <a:rPr lang="es-ES" dirty="0" err="1" smtClean="0"/>
              <a:t>Nahed</a:t>
            </a:r>
            <a:r>
              <a:rPr lang="es-ES" dirty="0" smtClean="0"/>
              <a:t> </a:t>
            </a:r>
            <a:r>
              <a:rPr lang="es-ES" dirty="0" err="1" smtClean="0"/>
              <a:t>Zraika</a:t>
            </a:r>
            <a:endParaRPr lang="es-ES" dirty="0" smtClean="0"/>
          </a:p>
          <a:p>
            <a:pPr>
              <a:buNone/>
            </a:pPr>
            <a:endParaRPr lang="es-ES" dirty="0" smtClean="0"/>
          </a:p>
          <a:p>
            <a:r>
              <a:rPr lang="es-ES" dirty="0" smtClean="0"/>
              <a:t>Español de origen Manuel </a:t>
            </a:r>
            <a:r>
              <a:rPr lang="es-ES" dirty="0" err="1" smtClean="0"/>
              <a:t>Bugeiro</a:t>
            </a:r>
            <a:r>
              <a:rPr lang="es-ES" dirty="0" smtClean="0"/>
              <a:t>: actual secretario nacional y presidente provincial de Asturias</a:t>
            </a:r>
          </a:p>
          <a:p>
            <a:pPr>
              <a:buNone/>
            </a:pPr>
            <a:endParaRPr lang="es-ES" dirty="0" smtClean="0"/>
          </a:p>
          <a:p>
            <a:r>
              <a:rPr lang="es-ES" dirty="0" smtClean="0"/>
              <a:t>Marroquí nacionalizado </a:t>
            </a:r>
            <a:r>
              <a:rPr lang="es-ES" dirty="0" err="1" smtClean="0"/>
              <a:t>Mustafa</a:t>
            </a:r>
            <a:r>
              <a:rPr lang="es-ES" dirty="0" smtClean="0"/>
              <a:t> El </a:t>
            </a:r>
            <a:r>
              <a:rPr lang="es-ES" dirty="0" err="1" smtClean="0"/>
              <a:t>Kharraz</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a:xfrm>
            <a:off x="500063" y="642938"/>
            <a:ext cx="8153400" cy="1241425"/>
          </a:xfrm>
        </p:spPr>
        <p:txBody>
          <a:bodyPr/>
          <a:lstStyle/>
          <a:p>
            <a:pPr algn="ctr" eaLnBrk="1" hangingPunct="1">
              <a:defRPr/>
            </a:pPr>
            <a:r>
              <a:rPr lang="es-ES" sz="4000" dirty="0" smtClean="0">
                <a:solidFill>
                  <a:schemeClr val="tx1"/>
                </a:solidFill>
                <a:effectLst>
                  <a:outerShdw blurRad="38100" dist="38100" dir="2700000" algn="tl">
                    <a:srgbClr val="666633"/>
                  </a:outerShdw>
                </a:effectLst>
              </a:rPr>
              <a:t/>
            </a:r>
            <a:br>
              <a:rPr lang="es-ES" sz="4000" dirty="0" smtClean="0">
                <a:solidFill>
                  <a:schemeClr val="tx1"/>
                </a:solidFill>
                <a:effectLst>
                  <a:outerShdw blurRad="38100" dist="38100" dir="2700000" algn="tl">
                    <a:srgbClr val="666633"/>
                  </a:outerShdw>
                </a:effectLst>
              </a:rPr>
            </a:br>
            <a:r>
              <a:rPr lang="es-ES" sz="4000" dirty="0" smtClean="0">
                <a:solidFill>
                  <a:schemeClr val="tx1"/>
                </a:solidFill>
                <a:effectLst>
                  <a:outerShdw blurRad="38100" dist="38100" dir="2700000" algn="tl">
                    <a:srgbClr val="666633"/>
                  </a:outerShdw>
                </a:effectLst>
              </a:rPr>
              <a:t/>
            </a:r>
            <a:br>
              <a:rPr lang="es-ES" sz="4000" dirty="0" smtClean="0">
                <a:solidFill>
                  <a:schemeClr val="tx1"/>
                </a:solidFill>
                <a:effectLst>
                  <a:outerShdw blurRad="38100" dist="38100" dir="2700000" algn="tl">
                    <a:srgbClr val="666633"/>
                  </a:outerShdw>
                </a:effectLst>
              </a:rPr>
            </a:br>
            <a:r>
              <a:rPr lang="es-ES" sz="4000" dirty="0" smtClean="0">
                <a:solidFill>
                  <a:schemeClr val="tx1"/>
                </a:solidFill>
                <a:effectLst>
                  <a:outerShdw blurRad="38100" dist="38100" dir="2700000" algn="tl">
                    <a:srgbClr val="666633"/>
                  </a:outerShdw>
                </a:effectLst>
              </a:rPr>
              <a:t>Análisis comparado </a:t>
            </a:r>
            <a:br>
              <a:rPr lang="es-ES" sz="4000" dirty="0" smtClean="0">
                <a:solidFill>
                  <a:schemeClr val="tx1"/>
                </a:solidFill>
                <a:effectLst>
                  <a:outerShdw blurRad="38100" dist="38100" dir="2700000" algn="tl">
                    <a:srgbClr val="666633"/>
                  </a:outerShdw>
                </a:effectLst>
              </a:rPr>
            </a:br>
            <a:r>
              <a:rPr lang="es-ES" sz="4000" dirty="0" smtClean="0">
                <a:solidFill>
                  <a:schemeClr val="tx1"/>
                </a:solidFill>
                <a:effectLst>
                  <a:outerShdw blurRad="38100" dist="38100" dir="2700000" algn="tl">
                    <a:srgbClr val="666633"/>
                  </a:outerShdw>
                </a:effectLst>
              </a:rPr>
              <a:t>                         </a:t>
            </a:r>
            <a:br>
              <a:rPr lang="es-ES" sz="4000" dirty="0" smtClean="0">
                <a:solidFill>
                  <a:schemeClr val="tx1"/>
                </a:solidFill>
                <a:effectLst>
                  <a:outerShdw blurRad="38100" dist="38100" dir="2700000" algn="tl">
                    <a:srgbClr val="666633"/>
                  </a:outerShdw>
                </a:effectLst>
              </a:rPr>
            </a:br>
            <a:r>
              <a:rPr lang="es-ES" sz="4000" dirty="0" smtClean="0">
                <a:solidFill>
                  <a:schemeClr val="tx1"/>
                </a:solidFill>
                <a:effectLst>
                  <a:outerShdw blurRad="38100" dist="38100" dir="2700000" algn="tl">
                    <a:srgbClr val="666633"/>
                  </a:outerShdw>
                </a:effectLst>
              </a:rPr>
              <a:t>-Francia-</a:t>
            </a:r>
            <a:endParaRPr lang="es-ES" sz="4000" dirty="0" smtClean="0">
              <a:solidFill>
                <a:schemeClr val="bg2"/>
              </a:solidFill>
            </a:endParaRPr>
          </a:p>
        </p:txBody>
      </p:sp>
      <p:sp>
        <p:nvSpPr>
          <p:cNvPr id="671747" name="Rectangle 3"/>
          <p:cNvSpPr>
            <a:spLocks noGrp="1" noChangeArrowheads="1"/>
          </p:cNvSpPr>
          <p:nvPr>
            <p:ph type="body" idx="1"/>
          </p:nvPr>
        </p:nvSpPr>
        <p:spPr/>
        <p:txBody>
          <a:bodyPr/>
          <a:lstStyle/>
          <a:p>
            <a:pPr eaLnBrk="1" hangingPunct="1">
              <a:defRPr/>
            </a:pPr>
            <a:endParaRPr lang="es-ES" dirty="0" smtClean="0">
              <a:effectLst>
                <a:outerShdw blurRad="38100" dist="38100" dir="2700000" algn="tl">
                  <a:srgbClr val="666633"/>
                </a:outerShdw>
              </a:effectLst>
            </a:endParaRPr>
          </a:p>
          <a:p>
            <a:pPr eaLnBrk="1" hangingPunct="1">
              <a:defRPr/>
            </a:pPr>
            <a:r>
              <a:rPr lang="es-ES" i="1" dirty="0" err="1" smtClean="0">
                <a:effectLst>
                  <a:outerShdw blurRad="38100" dist="38100" dir="2700000" algn="tl">
                    <a:srgbClr val="666633"/>
                  </a:outerShdw>
                </a:effectLst>
              </a:rPr>
              <a:t>Parti</a:t>
            </a:r>
            <a:r>
              <a:rPr lang="es-ES" i="1" dirty="0" smtClean="0">
                <a:effectLst>
                  <a:outerShdw blurRad="38100" dist="38100" dir="2700000" algn="tl">
                    <a:srgbClr val="666633"/>
                  </a:outerShdw>
                </a:effectLst>
              </a:rPr>
              <a:t> des </a:t>
            </a:r>
            <a:r>
              <a:rPr lang="es-ES" i="1" dirty="0" err="1" smtClean="0">
                <a:effectLst>
                  <a:outerShdw blurRad="38100" dist="38100" dir="2700000" algn="tl">
                    <a:srgbClr val="666633"/>
                  </a:outerShdw>
                </a:effectLst>
              </a:rPr>
              <a:t>Musulmans</a:t>
            </a:r>
            <a:r>
              <a:rPr lang="es-ES" i="1" dirty="0" smtClean="0">
                <a:effectLst>
                  <a:outerShdw blurRad="38100" dist="38100" dir="2700000" algn="tl">
                    <a:srgbClr val="666633"/>
                  </a:outerShdw>
                </a:effectLst>
              </a:rPr>
              <a:t> de France</a:t>
            </a:r>
            <a:r>
              <a:rPr lang="es-ES" b="1" dirty="0" smtClean="0">
                <a:effectLst>
                  <a:outerShdw blurRad="38100" dist="38100" dir="2700000" algn="tl">
                    <a:srgbClr val="666633"/>
                  </a:outerShdw>
                </a:effectLst>
              </a:rPr>
              <a:t> </a:t>
            </a:r>
            <a:r>
              <a:rPr lang="es-ES" dirty="0" smtClean="0">
                <a:effectLst>
                  <a:outerShdw blurRad="38100" dist="38100" dir="2700000" algn="tl">
                    <a:srgbClr val="666633"/>
                  </a:outerShdw>
                </a:effectLst>
              </a:rPr>
              <a:t>(PMF): (1997-)</a:t>
            </a:r>
          </a:p>
          <a:p>
            <a:pPr eaLnBrk="1" hangingPunct="1">
              <a:buFont typeface="Wingdings" pitchFamily="2" charset="2"/>
              <a:buNone/>
              <a:defRPr/>
            </a:pPr>
            <a:endParaRPr lang="es-ES" dirty="0" smtClean="0">
              <a:effectLst>
                <a:outerShdw blurRad="38100" dist="38100" dir="2700000" algn="tl">
                  <a:srgbClr val="666633"/>
                </a:outerShdw>
              </a:effectLst>
            </a:endParaRPr>
          </a:p>
          <a:p>
            <a:pPr eaLnBrk="1" hangingPunct="1">
              <a:defRPr/>
            </a:pPr>
            <a:r>
              <a:rPr lang="es-ES" i="1" dirty="0" err="1" smtClean="0">
                <a:effectLst>
                  <a:outerShdw blurRad="38100" dist="38100" dir="2700000" algn="tl">
                    <a:srgbClr val="666633"/>
                  </a:outerShdw>
                </a:effectLst>
              </a:rPr>
              <a:t>Nouvelle</a:t>
            </a:r>
            <a:r>
              <a:rPr lang="es-ES" i="1"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Union</a:t>
            </a:r>
            <a:r>
              <a:rPr lang="es-ES" i="1"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Française</a:t>
            </a:r>
            <a:r>
              <a:rPr lang="es-ES" i="1" dirty="0" smtClean="0">
                <a:effectLst>
                  <a:outerShdw blurRad="38100" dist="38100" dir="2700000" algn="tl">
                    <a:srgbClr val="666633"/>
                  </a:outerShdw>
                </a:effectLst>
              </a:rPr>
              <a:t> </a:t>
            </a:r>
            <a:r>
              <a:rPr lang="es-ES" dirty="0" smtClean="0">
                <a:effectLst>
                  <a:outerShdw blurRad="38100" dist="38100" dir="2700000" algn="tl">
                    <a:srgbClr val="666633"/>
                  </a:outerShdw>
                </a:effectLst>
              </a:rPr>
              <a:t>(2010-)</a:t>
            </a:r>
          </a:p>
          <a:p>
            <a:pPr eaLnBrk="1" hangingPunct="1">
              <a:buFont typeface="Wingdings" pitchFamily="2" charset="2"/>
              <a:buNone/>
              <a:defRPr/>
            </a:pPr>
            <a:endParaRPr lang="es-ES" dirty="0" smtClean="0"/>
          </a:p>
          <a:p>
            <a:pPr eaLnBrk="1" hangingPunct="1">
              <a:buFont typeface="Wingdings" pitchFamily="2" charset="2"/>
              <a:buNone/>
              <a:defRPr/>
            </a:pPr>
            <a:endParaRPr lang="es-ES"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pPr algn="ctr"/>
            <a:r>
              <a:rPr lang="es-ES_tradnl" smtClean="0"/>
              <a:t>-Reino Unido-</a:t>
            </a:r>
          </a:p>
        </p:txBody>
      </p:sp>
      <p:sp>
        <p:nvSpPr>
          <p:cNvPr id="7171" name="2 Marcador de contenido"/>
          <p:cNvSpPr>
            <a:spLocks noGrp="1"/>
          </p:cNvSpPr>
          <p:nvPr>
            <p:ph idx="1"/>
          </p:nvPr>
        </p:nvSpPr>
        <p:spPr/>
        <p:txBody>
          <a:bodyPr/>
          <a:lstStyle/>
          <a:p>
            <a:r>
              <a:rPr lang="es-ES_tradnl" sz="2400" i="1" smtClean="0"/>
              <a:t>Islamic Party of Britain</a:t>
            </a:r>
            <a:r>
              <a:rPr lang="es-ES_tradnl" sz="2400" smtClean="0"/>
              <a:t> (1989-2006)</a:t>
            </a:r>
          </a:p>
          <a:p>
            <a:pPr>
              <a:buFont typeface="Wingdings" pitchFamily="2" charset="2"/>
              <a:buNone/>
            </a:pPr>
            <a:endParaRPr lang="es-ES_tradnl" sz="2400" smtClean="0"/>
          </a:p>
          <a:p>
            <a:r>
              <a:rPr lang="es-ES_tradnl" sz="2400" smtClean="0"/>
              <a:t>Muslim Party (elecciones 2001: Birmingham)</a:t>
            </a:r>
          </a:p>
          <a:p>
            <a:pPr>
              <a:buFont typeface="Wingdings" pitchFamily="2" charset="2"/>
              <a:buNone/>
            </a:pPr>
            <a:endParaRPr lang="es-ES_tradnl" sz="2400" smtClean="0"/>
          </a:p>
          <a:p>
            <a:r>
              <a:rPr lang="es-ES_tradnl" sz="2400" i="1" smtClean="0"/>
              <a:t>Islam Zinda Baad Platform </a:t>
            </a:r>
            <a:r>
              <a:rPr lang="es-ES_tradnl" sz="2400" smtClean="0"/>
              <a:t>(</a:t>
            </a:r>
            <a:r>
              <a:rPr lang="es-ES_tradnl" sz="2400" i="1" smtClean="0"/>
              <a:t>Long Live Islam Platform</a:t>
            </a:r>
            <a:r>
              <a:rPr lang="es-ES_tradnl" sz="2400" smtClean="0"/>
              <a:t>) (2005-)</a:t>
            </a:r>
          </a:p>
          <a:p>
            <a:pPr>
              <a:buFont typeface="Wingdings" pitchFamily="2" charset="2"/>
              <a:buNone/>
            </a:pPr>
            <a:endParaRPr lang="es-ES_tradnl" sz="2400" smtClean="0"/>
          </a:p>
          <a:p>
            <a:r>
              <a:rPr lang="es-ES_tradnl" sz="2400" i="1" smtClean="0"/>
              <a:t>The Khair (Best) Party </a:t>
            </a:r>
            <a:r>
              <a:rPr lang="es-ES_tradnl" sz="2400" smtClean="0"/>
              <a:t>(2006-)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algn="ctr"/>
            <a:r>
              <a:rPr lang="es-ES_tradnl" smtClean="0"/>
              <a:t>-Alemania-</a:t>
            </a:r>
          </a:p>
        </p:txBody>
      </p:sp>
      <p:sp>
        <p:nvSpPr>
          <p:cNvPr id="8195" name="2 Marcador de contenido"/>
          <p:cNvSpPr>
            <a:spLocks noGrp="1"/>
          </p:cNvSpPr>
          <p:nvPr>
            <p:ph idx="1"/>
          </p:nvPr>
        </p:nvSpPr>
        <p:spPr/>
        <p:txBody>
          <a:bodyPr/>
          <a:lstStyle/>
          <a:p>
            <a:r>
              <a:rPr lang="es-ES_tradnl" i="1" dirty="0" err="1" smtClean="0"/>
              <a:t>Alternative</a:t>
            </a:r>
            <a:r>
              <a:rPr lang="es-ES_tradnl" i="1" dirty="0" smtClean="0"/>
              <a:t> </a:t>
            </a:r>
            <a:r>
              <a:rPr lang="es-ES_tradnl" i="1" dirty="0" err="1" smtClean="0"/>
              <a:t>Bürgerinitiative</a:t>
            </a:r>
            <a:r>
              <a:rPr lang="es-ES_tradnl" i="1" dirty="0" smtClean="0"/>
              <a:t> </a:t>
            </a:r>
            <a:r>
              <a:rPr lang="es-ES_tradnl" i="1" dirty="0" err="1" smtClean="0"/>
              <a:t>Köln</a:t>
            </a:r>
            <a:r>
              <a:rPr lang="es-ES_tradnl" dirty="0" smtClean="0"/>
              <a:t> + </a:t>
            </a:r>
            <a:r>
              <a:rPr lang="es-ES_tradnl" i="1" dirty="0" err="1" smtClean="0"/>
              <a:t>Bündnis</a:t>
            </a:r>
            <a:r>
              <a:rPr lang="es-ES_tradnl" i="1" dirty="0" smtClean="0"/>
              <a:t> </a:t>
            </a:r>
            <a:r>
              <a:rPr lang="es-ES_tradnl" i="1" dirty="0" err="1" smtClean="0"/>
              <a:t>für</a:t>
            </a:r>
            <a:r>
              <a:rPr lang="es-ES_tradnl" i="1" dirty="0" smtClean="0"/>
              <a:t> </a:t>
            </a:r>
            <a:r>
              <a:rPr lang="es-ES_tradnl" i="1" dirty="0" err="1" smtClean="0"/>
              <a:t>Frieden</a:t>
            </a:r>
            <a:r>
              <a:rPr lang="es-ES_tradnl" i="1" dirty="0" smtClean="0"/>
              <a:t> </a:t>
            </a:r>
            <a:r>
              <a:rPr lang="es-ES_tradnl" i="1" dirty="0" err="1" smtClean="0"/>
              <a:t>und</a:t>
            </a:r>
            <a:r>
              <a:rPr lang="es-ES_tradnl" i="1" dirty="0" smtClean="0"/>
              <a:t> </a:t>
            </a:r>
            <a:r>
              <a:rPr lang="es-ES_tradnl" i="1" dirty="0" err="1" smtClean="0"/>
              <a:t>Fairness</a:t>
            </a:r>
            <a:r>
              <a:rPr lang="es-ES_tradnl" i="1" dirty="0" smtClean="0"/>
              <a:t> + </a:t>
            </a:r>
            <a:r>
              <a:rPr lang="es-ES_tradnl" i="1" dirty="0" err="1" smtClean="0"/>
              <a:t>Bürger</a:t>
            </a:r>
            <a:r>
              <a:rPr lang="es-ES_tradnl" i="1" dirty="0" smtClean="0"/>
              <a:t> </a:t>
            </a:r>
            <a:r>
              <a:rPr lang="es-ES_tradnl" i="1" dirty="0" err="1" smtClean="0"/>
              <a:t>Initiative</a:t>
            </a:r>
            <a:r>
              <a:rPr lang="es-ES_tradnl" i="1" dirty="0" smtClean="0"/>
              <a:t> </a:t>
            </a:r>
            <a:r>
              <a:rPr lang="es-ES_tradnl" i="1" dirty="0" err="1" smtClean="0"/>
              <a:t>Gelsenkirchen</a:t>
            </a:r>
            <a:r>
              <a:rPr lang="es-ES_tradnl" i="1" dirty="0" smtClean="0"/>
              <a:t>=</a:t>
            </a:r>
          </a:p>
          <a:p>
            <a:pPr>
              <a:buNone/>
            </a:pPr>
            <a:r>
              <a:rPr lang="es-ES_tradnl" i="1" dirty="0" smtClean="0"/>
              <a:t>	</a:t>
            </a:r>
            <a:r>
              <a:rPr lang="es-ES_tradnl" i="1" dirty="0" err="1" smtClean="0"/>
              <a:t>Bündnis</a:t>
            </a:r>
            <a:r>
              <a:rPr lang="es-ES_tradnl" i="1" dirty="0" smtClean="0"/>
              <a:t> </a:t>
            </a:r>
            <a:r>
              <a:rPr lang="es-ES_tradnl" i="1" dirty="0" err="1" smtClean="0"/>
              <a:t>für</a:t>
            </a:r>
            <a:r>
              <a:rPr lang="es-ES_tradnl" i="1" dirty="0" smtClean="0"/>
              <a:t> </a:t>
            </a:r>
            <a:r>
              <a:rPr lang="es-ES_tradnl" i="1" dirty="0" err="1" smtClean="0"/>
              <a:t>Innovation</a:t>
            </a:r>
            <a:r>
              <a:rPr lang="es-ES_tradnl" i="1" dirty="0" smtClean="0"/>
              <a:t> </a:t>
            </a:r>
            <a:r>
              <a:rPr lang="es-ES_tradnl" i="1" dirty="0" err="1" smtClean="0"/>
              <a:t>und</a:t>
            </a:r>
            <a:r>
              <a:rPr lang="es-ES_tradnl" i="1" dirty="0" smtClean="0"/>
              <a:t> </a:t>
            </a:r>
            <a:r>
              <a:rPr lang="es-ES_tradnl" i="1" dirty="0" err="1" smtClean="0"/>
              <a:t>Gerechtigkeit</a:t>
            </a:r>
            <a:r>
              <a:rPr lang="es-ES_tradnl" i="1" dirty="0" smtClean="0"/>
              <a:t> </a:t>
            </a:r>
            <a:r>
              <a:rPr lang="es-ES_tradnl" dirty="0" smtClean="0"/>
              <a:t>(2010-)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pPr algn="ctr"/>
            <a:r>
              <a:rPr lang="es-ES_tradnl" smtClean="0"/>
              <a:t>-Holanda-</a:t>
            </a:r>
          </a:p>
        </p:txBody>
      </p:sp>
      <p:sp>
        <p:nvSpPr>
          <p:cNvPr id="3" name="2 Marcador de contenido"/>
          <p:cNvSpPr>
            <a:spLocks noGrp="1"/>
          </p:cNvSpPr>
          <p:nvPr>
            <p:ph idx="1"/>
          </p:nvPr>
        </p:nvSpPr>
        <p:spPr/>
        <p:txBody>
          <a:bodyPr/>
          <a:lstStyle/>
          <a:p>
            <a:pPr>
              <a:defRPr/>
            </a:pPr>
            <a:r>
              <a:rPr lang="es-ES" i="1" dirty="0" smtClean="0">
                <a:effectLst>
                  <a:outerShdw blurRad="38100" dist="38100" dir="2700000" algn="tl">
                    <a:srgbClr val="666633"/>
                  </a:outerShdw>
                </a:effectLst>
              </a:rPr>
              <a:t>Islam </a:t>
            </a:r>
            <a:r>
              <a:rPr lang="es-ES" i="1" dirty="0" err="1" smtClean="0">
                <a:effectLst>
                  <a:outerShdw blurRad="38100" dist="38100" dir="2700000" algn="tl">
                    <a:srgbClr val="666633"/>
                  </a:outerShdw>
                </a:effectLst>
              </a:rPr>
              <a:t>Democraten</a:t>
            </a:r>
            <a:r>
              <a:rPr lang="es-ES" dirty="0" smtClean="0">
                <a:effectLst>
                  <a:outerShdw blurRad="38100" dist="38100" dir="2700000" algn="tl">
                    <a:srgbClr val="666633"/>
                  </a:outerShdw>
                </a:effectLst>
              </a:rPr>
              <a:t> (2005-): elecciones nacionales 2006 (La Haya)</a:t>
            </a:r>
          </a:p>
          <a:p>
            <a:pPr>
              <a:buFont typeface="Wingdings" pitchFamily="2" charset="2"/>
              <a:buNone/>
              <a:defRPr/>
            </a:pPr>
            <a:endParaRPr lang="es-ES" dirty="0" smtClean="0">
              <a:effectLst>
                <a:outerShdw blurRad="38100" dist="38100" dir="2700000" algn="tl">
                  <a:srgbClr val="666633"/>
                </a:outerShdw>
              </a:effectLst>
            </a:endParaRPr>
          </a:p>
          <a:p>
            <a:pPr>
              <a:defRPr/>
            </a:pPr>
            <a:r>
              <a:rPr lang="es-ES" i="1" dirty="0" err="1" smtClean="0">
                <a:effectLst>
                  <a:outerShdw blurRad="38100" dist="38100" dir="2700000" algn="tl">
                    <a:srgbClr val="666633"/>
                  </a:outerShdw>
                </a:effectLst>
              </a:rPr>
              <a:t>Nederlandse</a:t>
            </a:r>
            <a:r>
              <a:rPr lang="es-ES" i="1"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Moslim</a:t>
            </a:r>
            <a:r>
              <a:rPr lang="es-ES" i="1"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Partij</a:t>
            </a:r>
            <a:r>
              <a:rPr lang="es-ES" dirty="0" smtClean="0">
                <a:effectLst>
                  <a:outerShdw blurRad="38100" dist="38100" dir="2700000" algn="tl">
                    <a:srgbClr val="666633"/>
                  </a:outerShdw>
                </a:effectLst>
              </a:rPr>
              <a:t> (2007-)</a:t>
            </a:r>
          </a:p>
          <a:p>
            <a:pPr>
              <a:buFont typeface="Wingdings" pitchFamily="2" charset="2"/>
              <a:buNone/>
              <a:defRPr/>
            </a:pPr>
            <a:endParaRPr lang="es-ES" dirty="0" smtClean="0">
              <a:effectLst>
                <a:outerShdw blurRad="38100" dist="38100" dir="2700000" algn="tl">
                  <a:srgbClr val="666633"/>
                </a:outerShdw>
              </a:effectLst>
            </a:endParaRPr>
          </a:p>
          <a:p>
            <a:pPr>
              <a:defRPr/>
            </a:pPr>
            <a:r>
              <a:rPr lang="es-ES" i="1" dirty="0" err="1" smtClean="0">
                <a:effectLst>
                  <a:outerShdw blurRad="38100" dist="38100" dir="2700000" algn="tl">
                    <a:srgbClr val="666633"/>
                  </a:outerShdw>
                </a:effectLst>
              </a:rPr>
              <a:t>Partij</a:t>
            </a:r>
            <a:r>
              <a:rPr lang="es-ES" i="1" dirty="0" smtClean="0">
                <a:effectLst>
                  <a:outerShdw blurRad="38100" dist="38100" dir="2700000" algn="tl">
                    <a:srgbClr val="666633"/>
                  </a:outerShdw>
                </a:effectLst>
              </a:rPr>
              <a:t> van de </a:t>
            </a:r>
            <a:r>
              <a:rPr lang="es-ES" i="1" dirty="0" err="1" smtClean="0">
                <a:effectLst>
                  <a:outerShdw blurRad="38100" dist="38100" dir="2700000" algn="tl">
                    <a:srgbClr val="666633"/>
                  </a:outerShdw>
                </a:effectLst>
              </a:rPr>
              <a:t>Eenheid</a:t>
            </a:r>
            <a:r>
              <a:rPr lang="es-ES" i="1" dirty="0" smtClean="0">
                <a:effectLst>
                  <a:outerShdw blurRad="38100" dist="38100" dir="2700000" algn="tl">
                    <a:srgbClr val="666633"/>
                  </a:outerShdw>
                </a:effectLst>
              </a:rPr>
              <a:t> </a:t>
            </a:r>
            <a:r>
              <a:rPr lang="es-ES" dirty="0" smtClean="0">
                <a:effectLst>
                  <a:outerShdw blurRad="38100" dist="38100" dir="2700000" algn="tl">
                    <a:srgbClr val="666633"/>
                  </a:outerShdw>
                </a:effectLst>
              </a:rPr>
              <a:t>(2010-) (escindido de </a:t>
            </a:r>
            <a:r>
              <a:rPr lang="es-ES" i="1" dirty="0" smtClean="0">
                <a:effectLst>
                  <a:outerShdw blurRad="38100" dist="38100" dir="2700000" algn="tl">
                    <a:srgbClr val="666633"/>
                  </a:outerShdw>
                </a:effectLst>
              </a:rPr>
              <a:t>Islam </a:t>
            </a:r>
            <a:r>
              <a:rPr lang="es-ES" i="1" dirty="0" err="1" smtClean="0">
                <a:effectLst>
                  <a:outerShdw blurRad="38100" dist="38100" dir="2700000" algn="tl">
                    <a:srgbClr val="666633"/>
                  </a:outerShdw>
                </a:effectLst>
              </a:rPr>
              <a:t>Democraten</a:t>
            </a:r>
            <a:r>
              <a:rPr lang="es-ES" dirty="0" smtClean="0">
                <a:effectLst>
                  <a:outerShdw blurRad="38100" dist="38100" dir="2700000" algn="tl">
                    <a:srgbClr val="666633"/>
                  </a:outerShdw>
                </a:effectLst>
              </a:rPr>
              <a:t>)</a:t>
            </a:r>
          </a:p>
          <a:p>
            <a:pPr>
              <a:defRPr/>
            </a:pPr>
            <a:endParaRPr lang="es-ES_tradn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pPr algn="ctr"/>
            <a:r>
              <a:rPr lang="es-ES_tradnl" smtClean="0"/>
              <a:t>-Bélgica-</a:t>
            </a:r>
          </a:p>
        </p:txBody>
      </p:sp>
      <p:sp>
        <p:nvSpPr>
          <p:cNvPr id="10243" name="2 Marcador de contenido"/>
          <p:cNvSpPr>
            <a:spLocks noGrp="1"/>
          </p:cNvSpPr>
          <p:nvPr>
            <p:ph idx="1"/>
          </p:nvPr>
        </p:nvSpPr>
        <p:spPr>
          <a:ln>
            <a:solidFill>
              <a:schemeClr val="tx1"/>
            </a:solidFill>
          </a:ln>
        </p:spPr>
        <p:txBody>
          <a:bodyPr/>
          <a:lstStyle/>
          <a:p>
            <a:r>
              <a:rPr lang="es-ES" i="1" smtClean="0"/>
              <a:t>Parti jeunes musulmans</a:t>
            </a:r>
          </a:p>
          <a:p>
            <a:endParaRPr lang="es-ES" i="1" smtClean="0"/>
          </a:p>
          <a:p>
            <a:r>
              <a:rPr lang="es-ES" i="1" smtClean="0"/>
              <a:t>Parti citoyenneté prospérité</a:t>
            </a:r>
          </a:p>
          <a:p>
            <a:pPr>
              <a:buFont typeface="Wingdings" pitchFamily="2" charset="2"/>
              <a:buNone/>
            </a:pPr>
            <a:endParaRPr lang="es-ES" i="1" smtClean="0"/>
          </a:p>
          <a:p>
            <a:r>
              <a:rPr lang="es-ES" i="1" smtClean="0"/>
              <a:t>Noor</a:t>
            </a:r>
          </a:p>
          <a:p>
            <a:pPr>
              <a:buFont typeface="Wingdings" pitchFamily="2" charset="2"/>
              <a:buNone/>
            </a:pPr>
            <a:endParaRPr lang="es-ES" i="1" smtClean="0"/>
          </a:p>
          <a:p>
            <a:r>
              <a:rPr lang="es-ES" i="1" smtClean="0"/>
              <a:t>Musulmans.be</a:t>
            </a:r>
            <a:endParaRPr lang="es-ES_tradnl"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pPr algn="ctr"/>
            <a:r>
              <a:rPr lang="es-ES_tradnl" smtClean="0"/>
              <a:t>-Italia-</a:t>
            </a:r>
          </a:p>
        </p:txBody>
      </p:sp>
      <p:sp>
        <p:nvSpPr>
          <p:cNvPr id="11267" name="2 Marcador de contenido"/>
          <p:cNvSpPr>
            <a:spLocks noGrp="1"/>
          </p:cNvSpPr>
          <p:nvPr>
            <p:ph idx="1"/>
          </p:nvPr>
        </p:nvSpPr>
        <p:spPr/>
        <p:txBody>
          <a:bodyPr/>
          <a:lstStyle/>
          <a:p>
            <a:endParaRPr lang="es-ES_tradnl" i="1" dirty="0" smtClean="0"/>
          </a:p>
          <a:p>
            <a:r>
              <a:rPr lang="es-ES_tradnl" i="1" dirty="0" smtClean="0"/>
              <a:t>Lista </a:t>
            </a:r>
            <a:r>
              <a:rPr lang="es-ES_tradnl" i="1" dirty="0" err="1" smtClean="0"/>
              <a:t>Civica</a:t>
            </a:r>
            <a:r>
              <a:rPr lang="es-ES_tradnl" i="1" dirty="0" smtClean="0"/>
              <a:t> Milano </a:t>
            </a:r>
            <a:r>
              <a:rPr lang="es-ES_tradnl" i="1" dirty="0" err="1" smtClean="0"/>
              <a:t>Nuova</a:t>
            </a:r>
            <a:r>
              <a:rPr lang="es-ES_tradnl" i="1" dirty="0" smtClean="0"/>
              <a:t> </a:t>
            </a:r>
            <a:r>
              <a:rPr lang="es-ES_tradnl" dirty="0" smtClean="0"/>
              <a:t>(Milán, 2011</a:t>
            </a:r>
            <a:r>
              <a:rPr lang="es-ES_tradnl" dirty="0" smtClean="0"/>
              <a:t>)</a:t>
            </a:r>
          </a:p>
          <a:p>
            <a:endParaRPr lang="es-ES_tradnl" dirty="0" smtClean="0"/>
          </a:p>
          <a:p>
            <a:r>
              <a:rPr lang="es-ES" dirty="0" err="1" smtClean="0"/>
              <a:t>Abdel</a:t>
            </a:r>
            <a:r>
              <a:rPr lang="es-ES" dirty="0" smtClean="0"/>
              <a:t> </a:t>
            </a:r>
            <a:r>
              <a:rPr lang="es-ES" dirty="0" smtClean="0"/>
              <a:t>Hamid </a:t>
            </a:r>
            <a:r>
              <a:rPr lang="es-ES" dirty="0" err="1" smtClean="0"/>
              <a:t>Shaari</a:t>
            </a:r>
            <a:r>
              <a:rPr lang="es-ES" dirty="0" smtClean="0"/>
              <a:t> </a:t>
            </a:r>
          </a:p>
          <a:p>
            <a:pPr>
              <a:buNone/>
            </a:pPr>
            <a:endParaRPr lang="es-ES" dirty="0" smtClean="0"/>
          </a:p>
          <a:p>
            <a:r>
              <a:rPr lang="es-ES" dirty="0" smtClean="0"/>
              <a:t>Presidente Instituto Cultural Islámico de Milán</a:t>
            </a:r>
            <a:endParaRPr lang="es-ES_tradnl"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p:txBody>
          <a:bodyPr/>
          <a:lstStyle/>
          <a:p>
            <a:pPr eaLnBrk="1" hangingPunct="1">
              <a:defRPr/>
            </a:pPr>
            <a:r>
              <a:rPr lang="es-ES" sz="4000" smtClean="0">
                <a:solidFill>
                  <a:schemeClr val="bg2"/>
                </a:solidFill>
                <a:effectLst>
                  <a:outerShdw blurRad="38100" dist="38100" dir="2700000" algn="tl">
                    <a:srgbClr val="FFFFFF"/>
                  </a:outerShdw>
                </a:effectLst>
              </a:rPr>
              <a:t/>
            </a:r>
            <a:br>
              <a:rPr lang="es-ES" sz="4000" smtClean="0">
                <a:solidFill>
                  <a:schemeClr val="bg2"/>
                </a:solidFill>
                <a:effectLst>
                  <a:outerShdw blurRad="38100" dist="38100" dir="2700000" algn="tl">
                    <a:srgbClr val="FFFFFF"/>
                  </a:outerShdw>
                </a:effectLst>
              </a:rPr>
            </a:br>
            <a:r>
              <a:rPr lang="es-ES" sz="4000" smtClean="0">
                <a:solidFill>
                  <a:schemeClr val="tx1"/>
                </a:solidFill>
                <a:effectLst>
                  <a:outerShdw blurRad="38100" dist="38100" dir="2700000" algn="tl">
                    <a:srgbClr val="666633"/>
                  </a:outerShdw>
                </a:effectLst>
              </a:rPr>
              <a:t>Antecedentes en España</a:t>
            </a:r>
            <a:r>
              <a:rPr lang="es-ES" sz="4000" smtClean="0">
                <a:solidFill>
                  <a:schemeClr val="bg2"/>
                </a:solidFill>
                <a:effectLst>
                  <a:outerShdw blurRad="38100" dist="38100" dir="2700000" algn="tl">
                    <a:srgbClr val="FFFFFF"/>
                  </a:outerShdw>
                </a:effectLst>
              </a:rPr>
              <a:t/>
            </a:r>
            <a:br>
              <a:rPr lang="es-ES" sz="4000" smtClean="0">
                <a:solidFill>
                  <a:schemeClr val="bg2"/>
                </a:solidFill>
                <a:effectLst>
                  <a:outerShdw blurRad="38100" dist="38100" dir="2700000" algn="tl">
                    <a:srgbClr val="FFFFFF"/>
                  </a:outerShdw>
                </a:effectLst>
              </a:rPr>
            </a:br>
            <a:endParaRPr lang="es-ES" sz="4000" smtClean="0">
              <a:solidFill>
                <a:schemeClr val="bg2"/>
              </a:solidFill>
              <a:effectLst>
                <a:outerShdw blurRad="38100" dist="38100" dir="2700000" algn="tl">
                  <a:srgbClr val="FFFFFF"/>
                </a:outerShdw>
              </a:effectLst>
            </a:endParaRPr>
          </a:p>
        </p:txBody>
      </p:sp>
      <p:sp>
        <p:nvSpPr>
          <p:cNvPr id="666627" name="Rectangle 3"/>
          <p:cNvSpPr>
            <a:spLocks noGrp="1" noChangeArrowheads="1"/>
          </p:cNvSpPr>
          <p:nvPr>
            <p:ph type="body" idx="1"/>
          </p:nvPr>
        </p:nvSpPr>
        <p:spPr/>
        <p:txBody>
          <a:bodyPr/>
          <a:lstStyle/>
          <a:p>
            <a:pPr eaLnBrk="1" hangingPunct="1">
              <a:lnSpc>
                <a:spcPct val="80000"/>
              </a:lnSpc>
              <a:defRPr/>
            </a:pPr>
            <a:r>
              <a:rPr lang="es-ES" smtClean="0">
                <a:effectLst>
                  <a:outerShdw blurRad="38100" dist="38100" dir="2700000" algn="tl">
                    <a:srgbClr val="666633"/>
                  </a:outerShdw>
                </a:effectLst>
              </a:rPr>
              <a:t>Ceuta / Melilla:</a:t>
            </a:r>
          </a:p>
          <a:p>
            <a:pPr eaLnBrk="1" hangingPunct="1">
              <a:lnSpc>
                <a:spcPct val="80000"/>
              </a:lnSpc>
              <a:buFont typeface="Wingdings" pitchFamily="2" charset="2"/>
              <a:buNone/>
              <a:defRPr/>
            </a:pPr>
            <a:endParaRPr lang="es-ES" smtClean="0">
              <a:effectLst>
                <a:outerShdw blurRad="38100" dist="38100" dir="2700000" algn="tl">
                  <a:srgbClr val="666633"/>
                </a:outerShdw>
              </a:effectLst>
            </a:endParaRPr>
          </a:p>
          <a:p>
            <a:pPr lvl="1" eaLnBrk="1" hangingPunct="1">
              <a:lnSpc>
                <a:spcPct val="80000"/>
              </a:lnSpc>
              <a:defRPr/>
            </a:pPr>
            <a:r>
              <a:rPr lang="es-ES" smtClean="0">
                <a:effectLst>
                  <a:outerShdw blurRad="38100" dist="38100" dir="2700000" algn="tl">
                    <a:srgbClr val="666633"/>
                  </a:outerShdw>
                </a:effectLst>
              </a:rPr>
              <a:t>Partido Nacionalista del Rif de Melilla</a:t>
            </a:r>
          </a:p>
          <a:p>
            <a:pPr lvl="1" eaLnBrk="1" hangingPunct="1">
              <a:lnSpc>
                <a:spcPct val="80000"/>
              </a:lnSpc>
              <a:buFont typeface="Wingdings" pitchFamily="2" charset="2"/>
              <a:buNone/>
              <a:defRPr/>
            </a:pPr>
            <a:endParaRPr lang="es-ES" smtClean="0"/>
          </a:p>
          <a:p>
            <a:pPr lvl="1" eaLnBrk="1" hangingPunct="1">
              <a:lnSpc>
                <a:spcPct val="80000"/>
              </a:lnSpc>
              <a:buFont typeface="Wingdings" pitchFamily="2" charset="2"/>
              <a:buNone/>
              <a:defRPr/>
            </a:pPr>
            <a:endParaRPr lang="es-ES" smtClean="0"/>
          </a:p>
          <a:p>
            <a:pPr eaLnBrk="1" hangingPunct="1">
              <a:lnSpc>
                <a:spcPct val="80000"/>
              </a:lnSpc>
              <a:buFont typeface="Wingdings" pitchFamily="2" charset="2"/>
              <a:buNone/>
              <a:defRPr/>
            </a:pPr>
            <a:endParaRPr lang="es-ES"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es-ES" smtClean="0"/>
          </a:p>
        </p:txBody>
      </p:sp>
      <p:sp>
        <p:nvSpPr>
          <p:cNvPr id="694275" name="Rectangle 3"/>
          <p:cNvSpPr>
            <a:spLocks noGrp="1" noChangeArrowheads="1"/>
          </p:cNvSpPr>
          <p:nvPr>
            <p:ph type="body" idx="1"/>
          </p:nvPr>
        </p:nvSpPr>
        <p:spPr/>
        <p:txBody>
          <a:bodyPr/>
          <a:lstStyle/>
          <a:p>
            <a:pPr eaLnBrk="1" hangingPunct="1">
              <a:defRPr/>
            </a:pPr>
            <a:r>
              <a:rPr lang="es-ES" smtClean="0">
                <a:effectLst>
                  <a:outerShdw blurRad="38100" dist="38100" dir="2700000" algn="tl">
                    <a:srgbClr val="666633"/>
                  </a:outerShdw>
                </a:effectLst>
              </a:rPr>
              <a:t>Grupo Independiente Hispano Bereber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s-ES" smtClean="0"/>
          </a:p>
        </p:txBody>
      </p:sp>
      <p:sp>
        <p:nvSpPr>
          <p:cNvPr id="695299" name="Rectangle 3"/>
          <p:cNvSpPr>
            <a:spLocks noGrp="1" noChangeArrowheads="1"/>
          </p:cNvSpPr>
          <p:nvPr>
            <p:ph type="body" idx="1"/>
          </p:nvPr>
        </p:nvSpPr>
        <p:spPr/>
        <p:txBody>
          <a:bodyPr/>
          <a:lstStyle/>
          <a:p>
            <a:pPr eaLnBrk="1" hangingPunct="1">
              <a:defRPr/>
            </a:pPr>
            <a:r>
              <a:rPr lang="es-ES" smtClean="0">
                <a:effectLst>
                  <a:outerShdw blurRad="38100" dist="38100" dir="2700000" algn="tl">
                    <a:srgbClr val="666633"/>
                  </a:outerShdw>
                </a:effectLst>
              </a:rPr>
              <a:t>Partido Democrático y Social de Ceuta (PDSC)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es-ES" smtClean="0"/>
          </a:p>
        </p:txBody>
      </p:sp>
      <p:sp>
        <p:nvSpPr>
          <p:cNvPr id="696323" name="Rectangle 3"/>
          <p:cNvSpPr>
            <a:spLocks noGrp="1" noChangeArrowheads="1"/>
          </p:cNvSpPr>
          <p:nvPr>
            <p:ph type="body" idx="1"/>
          </p:nvPr>
        </p:nvSpPr>
        <p:spPr>
          <a:xfrm>
            <a:off x="533400" y="1341438"/>
            <a:ext cx="8153400" cy="4525962"/>
          </a:xfrm>
        </p:spPr>
        <p:txBody>
          <a:bodyPr/>
          <a:lstStyle/>
          <a:p>
            <a:pPr eaLnBrk="1" hangingPunct="1">
              <a:buFont typeface="Wingdings" pitchFamily="2" charset="2"/>
              <a:buNone/>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Unión Demócrata Ceutí (UDCE)</a:t>
            </a:r>
          </a:p>
          <a:p>
            <a:pPr eaLnBrk="1" hangingPunct="1">
              <a:buFont typeface="Wingdings" pitchFamily="2" charset="2"/>
              <a:buNone/>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UDCE + Partido Socialista del Pueblo de Ceuta (PSPC) = Coalición CABALLAS</a:t>
            </a:r>
          </a:p>
          <a:p>
            <a:pPr eaLnBrk="1" hangingPunct="1">
              <a:buFont typeface="Wingdings" pitchFamily="2" charset="2"/>
              <a:buNone/>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2011: CABALLAS, 4 concejales</a:t>
            </a:r>
          </a:p>
          <a:p>
            <a:pPr eaLnBrk="1" hangingPunct="1">
              <a:defRPr/>
            </a:pPr>
            <a:endParaRPr lang="es-ES" smtClean="0">
              <a:effectLst>
                <a:outerShdw blurRad="38100" dist="38100" dir="2700000" algn="tl">
                  <a:srgbClr val="666633"/>
                </a:outerShdw>
              </a:effectLst>
            </a:endParaRPr>
          </a:p>
          <a:p>
            <a:pPr eaLnBrk="1" hangingPunct="1">
              <a:defRPr/>
            </a:pPr>
            <a:endParaRPr lang="es-ES" smtClean="0">
              <a:effectLst>
                <a:outerShdw blurRad="38100" dist="38100" dir="2700000" algn="tl">
                  <a:srgbClr val="666633"/>
                </a:outerShdw>
              </a:effectLst>
            </a:endParaRPr>
          </a:p>
          <a:p>
            <a:pPr eaLnBrk="1" hangingPunct="1">
              <a:defRPr/>
            </a:pPr>
            <a:endParaRPr lang="es-ES" smtClean="0">
              <a:effectLst>
                <a:outerShdw blurRad="38100" dist="38100" dir="2700000" algn="tl">
                  <a:srgbClr val="666633"/>
                </a:outerShdw>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es-ES" smtClean="0"/>
          </a:p>
        </p:txBody>
      </p:sp>
      <p:sp>
        <p:nvSpPr>
          <p:cNvPr id="11267" name="Rectangle 3"/>
          <p:cNvSpPr>
            <a:spLocks noGrp="1" noChangeArrowheads="1"/>
          </p:cNvSpPr>
          <p:nvPr>
            <p:ph type="body" idx="1"/>
          </p:nvPr>
        </p:nvSpPr>
        <p:spPr/>
        <p:txBody>
          <a:bodyPr/>
          <a:lstStyle/>
          <a:p>
            <a:pPr eaLnBrk="1" hangingPunct="1"/>
            <a:r>
              <a:rPr lang="es-ES" smtClean="0"/>
              <a:t>Unión de Musulmanes de Ceuta</a:t>
            </a:r>
          </a:p>
          <a:p>
            <a:pPr eaLnBrk="1" hangingPunct="1">
              <a:buFont typeface="Wingdings" pitchFamily="2" charset="2"/>
              <a:buNone/>
            </a:pPr>
            <a:endParaRPr lang="es-E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Características</a:t>
            </a:r>
          </a:p>
        </p:txBody>
      </p:sp>
      <p:sp>
        <p:nvSpPr>
          <p:cNvPr id="665603" name="Rectangle 3"/>
          <p:cNvSpPr>
            <a:spLocks noGrp="1" noChangeArrowheads="1"/>
          </p:cNvSpPr>
          <p:nvPr>
            <p:ph type="body" idx="1"/>
          </p:nvPr>
        </p:nvSpPr>
        <p:spPr/>
        <p:txBody>
          <a:bodyPr/>
          <a:lstStyle/>
          <a:p>
            <a:pPr eaLnBrk="1" hangingPunct="1">
              <a:defRPr/>
            </a:pPr>
            <a:endParaRPr lang="es-ES" sz="2700" smtClean="0"/>
          </a:p>
          <a:p>
            <a:pPr eaLnBrk="1" hangingPunct="1">
              <a:defRPr/>
            </a:pPr>
            <a:r>
              <a:rPr lang="es-ES" sz="2700" smtClean="0">
                <a:effectLst>
                  <a:outerShdw blurRad="38100" dist="38100" dir="2700000" algn="tl">
                    <a:srgbClr val="666633"/>
                  </a:outerShdw>
                </a:effectLst>
              </a:rPr>
              <a:t>Vocación localista</a:t>
            </a:r>
          </a:p>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Personalismos y falta de liderazgos claros</a:t>
            </a:r>
          </a:p>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Duración efímera</a:t>
            </a:r>
          </a:p>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Sin representación política</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Excepción</a:t>
            </a:r>
          </a:p>
        </p:txBody>
      </p:sp>
      <p:sp>
        <p:nvSpPr>
          <p:cNvPr id="625667" name="Rectangle 3"/>
          <p:cNvSpPr>
            <a:spLocks noGrp="1" noChangeArrowheads="1"/>
          </p:cNvSpPr>
          <p:nvPr>
            <p:ph type="body" idx="1"/>
          </p:nvPr>
        </p:nvSpPr>
        <p:spPr/>
        <p:txBody>
          <a:bodyPr/>
          <a:lstStyle/>
          <a:p>
            <a:pPr eaLnBrk="1" hangingPunct="1">
              <a:lnSpc>
                <a:spcPct val="80000"/>
              </a:lnSpc>
              <a:defRPr/>
            </a:pPr>
            <a:r>
              <a:rPr lang="es-ES" sz="2400" smtClean="0">
                <a:effectLst>
                  <a:outerShdw blurRad="38100" dist="38100" dir="2700000" algn="tl">
                    <a:srgbClr val="666633"/>
                  </a:outerShdw>
                </a:effectLst>
              </a:rPr>
              <a:t>Coalición por Melilla (CpM)</a:t>
            </a:r>
          </a:p>
          <a:p>
            <a:pPr eaLnBrk="1" hangingPunct="1">
              <a:lnSpc>
                <a:spcPct val="80000"/>
              </a:lnSpc>
              <a:defRPr/>
            </a:pPr>
            <a:endParaRPr lang="es-ES" sz="2600" smtClean="0">
              <a:effectLst>
                <a:outerShdw blurRad="38100" dist="38100" dir="2700000" algn="tl">
                  <a:srgbClr val="666633"/>
                </a:outerShdw>
              </a:effectLst>
            </a:endParaRPr>
          </a:p>
          <a:p>
            <a:pPr eaLnBrk="1" hangingPunct="1">
              <a:lnSpc>
                <a:spcPct val="8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8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8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80000"/>
              </a:lnSpc>
              <a:defRPr/>
            </a:pPr>
            <a:r>
              <a:rPr lang="es-ES" sz="2400" smtClean="0">
                <a:effectLst>
                  <a:outerShdw blurRad="38100" dist="38100" dir="2700000" algn="tl">
                    <a:srgbClr val="666633"/>
                  </a:outerShdw>
                </a:effectLst>
              </a:rPr>
              <a:t>Desde 1999, segunda fuerza política</a:t>
            </a:r>
          </a:p>
          <a:p>
            <a:pPr eaLnBrk="1" hangingPunct="1">
              <a:lnSpc>
                <a:spcPct val="80000"/>
              </a:lnSpc>
              <a:defRPr/>
            </a:pPr>
            <a:endParaRPr lang="es-ES" sz="2400" smtClean="0">
              <a:effectLst>
                <a:outerShdw blurRad="38100" dist="38100" dir="2700000" algn="tl">
                  <a:srgbClr val="666633"/>
                </a:outerShdw>
              </a:effectLst>
            </a:endParaRPr>
          </a:p>
          <a:p>
            <a:pPr eaLnBrk="1" hangingPunct="1">
              <a:lnSpc>
                <a:spcPct val="80000"/>
              </a:lnSpc>
              <a:buFont typeface="Wingdings" pitchFamily="2" charset="2"/>
              <a:buNone/>
              <a:defRPr/>
            </a:pPr>
            <a:endParaRPr lang="es-ES" sz="2600" smtClean="0">
              <a:effectLst>
                <a:outerShdw blurRad="38100" dist="38100" dir="2700000" algn="tl">
                  <a:srgbClr val="666633"/>
                </a:outerShdw>
              </a:effectLst>
            </a:endParaRPr>
          </a:p>
          <a:p>
            <a:pPr eaLnBrk="1" hangingPunct="1">
              <a:lnSpc>
                <a:spcPct val="80000"/>
              </a:lnSpc>
              <a:defRPr/>
            </a:pPr>
            <a:r>
              <a:rPr lang="es-ES" sz="2400" smtClean="0">
                <a:effectLst>
                  <a:outerShdw blurRad="38100" dist="38100" dir="2700000" algn="tl">
                    <a:srgbClr val="666633"/>
                  </a:outerShdw>
                </a:effectLst>
              </a:rPr>
              <a:t>Primer Alcalde-Presidente musulmán de una Autonomía en España: Mustafa Aberchán (1999-2000)</a:t>
            </a:r>
          </a:p>
        </p:txBody>
      </p:sp>
      <p:pic>
        <p:nvPicPr>
          <p:cNvPr id="13316" name="Picture 4"/>
          <p:cNvPicPr>
            <a:picLocks noChangeAspect="1" noChangeArrowheads="1"/>
          </p:cNvPicPr>
          <p:nvPr/>
        </p:nvPicPr>
        <p:blipFill>
          <a:blip r:embed="rId3" cstate="print"/>
          <a:srcRect l="12674" t="19774" r="13231" b="57579"/>
          <a:stretch>
            <a:fillRect/>
          </a:stretch>
        </p:blipFill>
        <p:spPr bwMode="auto">
          <a:xfrm>
            <a:off x="1908175" y="2349500"/>
            <a:ext cx="4751388" cy="14398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533400" y="473075"/>
            <a:ext cx="8153400" cy="917575"/>
          </a:xfrm>
        </p:spPr>
        <p:txBody>
          <a:bodyPr/>
          <a:lstStyle/>
          <a:p>
            <a:pPr eaLnBrk="1" hangingPunct="1">
              <a:defRPr/>
            </a:pPr>
            <a:r>
              <a:rPr lang="es-ES" smtClean="0">
                <a:solidFill>
                  <a:schemeClr val="tx1"/>
                </a:solidFill>
                <a:effectLst>
                  <a:outerShdw blurRad="38100" dist="38100" dir="2700000" algn="tl">
                    <a:srgbClr val="666633"/>
                  </a:outerShdw>
                </a:effectLst>
              </a:rPr>
              <a:t>PRUNE: notas generales</a:t>
            </a:r>
          </a:p>
        </p:txBody>
      </p:sp>
      <p:sp>
        <p:nvSpPr>
          <p:cNvPr id="628739" name="Rectangle 3"/>
          <p:cNvSpPr>
            <a:spLocks noGrp="1" noChangeArrowheads="1"/>
          </p:cNvSpPr>
          <p:nvPr>
            <p:ph type="body" idx="1"/>
          </p:nvPr>
        </p:nvSpPr>
        <p:spPr>
          <a:xfrm>
            <a:off x="457200" y="1557338"/>
            <a:ext cx="8229600" cy="4824412"/>
          </a:xfrm>
        </p:spPr>
        <p:txBody>
          <a:bodyPr/>
          <a:lstStyle/>
          <a:p>
            <a:pPr eaLnBrk="1" hangingPunct="1">
              <a:lnSpc>
                <a:spcPct val="80000"/>
              </a:lnSpc>
              <a:buFont typeface="Wingdings" pitchFamily="2" charset="2"/>
              <a:buNone/>
              <a:defRPr/>
            </a:pPr>
            <a:endParaRPr lang="es-ES" sz="1600" smtClean="0"/>
          </a:p>
          <a:p>
            <a:pPr eaLnBrk="1" hangingPunct="1">
              <a:lnSpc>
                <a:spcPct val="80000"/>
              </a:lnSpc>
              <a:defRPr/>
            </a:pPr>
            <a:r>
              <a:rPr lang="es-ES" sz="2700" smtClean="0">
                <a:effectLst>
                  <a:outerShdw blurRad="38100" dist="38100" dir="2700000" algn="tl">
                    <a:srgbClr val="666633"/>
                  </a:outerShdw>
                </a:effectLst>
              </a:rPr>
              <a:t>Primer partido de base musulmana en la Península</a:t>
            </a:r>
          </a:p>
          <a:p>
            <a:pPr eaLnBrk="1" hangingPunct="1">
              <a:lnSpc>
                <a:spcPct val="80000"/>
              </a:lnSpc>
              <a:buFont typeface="Wingdings" pitchFamily="2" charset="2"/>
              <a:buNone/>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Vocación nacional, desde Granada</a:t>
            </a:r>
          </a:p>
          <a:p>
            <a:pPr eaLnBrk="1" hangingPunct="1">
              <a:lnSpc>
                <a:spcPct val="80000"/>
              </a:lnSpc>
              <a:buFont typeface="Wingdings" pitchFamily="2" charset="2"/>
              <a:buNone/>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Perspectivas de trascender del electorado musulmán (derechos de las minorías)</a:t>
            </a:r>
          </a:p>
          <a:p>
            <a:pPr eaLnBrk="1" hangingPunct="1">
              <a:lnSpc>
                <a:spcPct val="80000"/>
              </a:lnSpc>
              <a:buFont typeface="Wingdings" pitchFamily="2" charset="2"/>
              <a:buNone/>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Preferencia clara por pactar con partidos de izquierda (cambios en el sistema de alianzas interpartidistas)</a:t>
            </a:r>
          </a:p>
          <a:p>
            <a:pPr eaLnBrk="1" hangingPunct="1">
              <a:lnSpc>
                <a:spcPct val="80000"/>
              </a:lnSpc>
              <a:buFont typeface="Wingdings" pitchFamily="2" charset="2"/>
              <a:buNone/>
              <a:defRPr/>
            </a:pPr>
            <a:endParaRPr lang="es-ES" sz="2700" smtClean="0">
              <a:effectLst>
                <a:outerShdw blurRad="38100" dist="38100" dir="2700000" algn="tl">
                  <a:srgbClr val="666633"/>
                </a:outerShdw>
              </a:effectLst>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a:xfrm>
            <a:off x="533400" y="473075"/>
            <a:ext cx="8153400" cy="795338"/>
          </a:xfrm>
        </p:spPr>
        <p:txBody>
          <a:bodyPr/>
          <a:lstStyle/>
          <a:p>
            <a:pPr eaLnBrk="1" hangingPunct="1">
              <a:defRPr/>
            </a:pPr>
            <a:r>
              <a:rPr lang="es-ES" sz="3500" smtClean="0">
                <a:effectLst>
                  <a:outerShdw blurRad="38100" dist="38100" dir="2700000" algn="tl">
                    <a:srgbClr val="666633"/>
                  </a:outerShdw>
                </a:effectLst>
              </a:rPr>
              <a:t>Estructura del PRUNE (14-16/Oct./2011)</a:t>
            </a:r>
          </a:p>
        </p:txBody>
      </p:sp>
      <p:sp>
        <p:nvSpPr>
          <p:cNvPr id="698371" name="Rectangle 3"/>
          <p:cNvSpPr>
            <a:spLocks noGrp="1" noChangeArrowheads="1"/>
          </p:cNvSpPr>
          <p:nvPr>
            <p:ph type="body" idx="1"/>
          </p:nvPr>
        </p:nvSpPr>
        <p:spPr>
          <a:xfrm>
            <a:off x="533400" y="1268413"/>
            <a:ext cx="8153400" cy="4598987"/>
          </a:xfrm>
        </p:spPr>
        <p:txBody>
          <a:bodyPr/>
          <a:lstStyle/>
          <a:p>
            <a:pPr eaLnBrk="1" hangingPunct="1">
              <a:lnSpc>
                <a:spcPct val="80000"/>
              </a:lnSpc>
              <a:defRPr/>
            </a:pPr>
            <a:endParaRPr lang="es-ES" sz="1800" smtClean="0">
              <a:effectLst>
                <a:outerShdw blurRad="38100" dist="38100" dir="2700000" algn="tl">
                  <a:srgbClr val="666633"/>
                </a:outerShdw>
              </a:effectLst>
            </a:endParaRPr>
          </a:p>
          <a:p>
            <a:pPr eaLnBrk="1" hangingPunct="1">
              <a:lnSpc>
                <a:spcPct val="80000"/>
              </a:lnSpc>
              <a:defRPr/>
            </a:pPr>
            <a:endParaRPr lang="es-ES" sz="1800" smtClean="0">
              <a:effectLst>
                <a:outerShdw blurRad="38100" dist="38100" dir="2700000" algn="tl">
                  <a:srgbClr val="666633"/>
                </a:outerShdw>
              </a:effectLst>
            </a:endParaRPr>
          </a:p>
          <a:p>
            <a:pPr eaLnBrk="1" hangingPunct="1">
              <a:lnSpc>
                <a:spcPct val="80000"/>
              </a:lnSpc>
              <a:defRPr/>
            </a:pPr>
            <a:r>
              <a:rPr lang="es-ES" sz="2800" smtClean="0">
                <a:effectLst>
                  <a:outerShdw blurRad="38100" dist="38100" dir="2700000" algn="tl">
                    <a:srgbClr val="666633"/>
                  </a:outerShdw>
                </a:effectLst>
              </a:rPr>
              <a:t>Junta Directiva</a:t>
            </a:r>
          </a:p>
          <a:p>
            <a:pPr eaLnBrk="1" hangingPunct="1">
              <a:lnSpc>
                <a:spcPct val="80000"/>
              </a:lnSpc>
              <a:buFont typeface="Wingdings" pitchFamily="2" charset="2"/>
              <a:buNone/>
              <a:defRPr/>
            </a:pPr>
            <a:endParaRPr lang="es-ES" sz="2800" smtClean="0">
              <a:effectLst>
                <a:outerShdw blurRad="38100" dist="38100" dir="2700000" algn="tl">
                  <a:srgbClr val="666633"/>
                </a:outerShdw>
              </a:effectLst>
            </a:endParaRPr>
          </a:p>
          <a:p>
            <a:pPr lvl="1" eaLnBrk="1" hangingPunct="1">
              <a:lnSpc>
                <a:spcPct val="80000"/>
              </a:lnSpc>
              <a:defRPr/>
            </a:pPr>
            <a:r>
              <a:rPr lang="es-ES" sz="2200" u="sng" smtClean="0">
                <a:effectLst>
                  <a:outerShdw blurRad="38100" dist="38100" dir="2700000" algn="tl">
                    <a:srgbClr val="666633"/>
                  </a:outerShdw>
                </a:effectLst>
              </a:rPr>
              <a:t>Presidente nacional (miembro fundador)</a:t>
            </a:r>
            <a:r>
              <a:rPr lang="es-ES" sz="2200" smtClean="0">
                <a:effectLst>
                  <a:outerShdw blurRad="38100" dist="38100" dir="2700000" algn="tl">
                    <a:srgbClr val="666633"/>
                  </a:outerShdw>
                </a:effectLst>
              </a:rPr>
              <a:t>: </a:t>
            </a:r>
            <a:r>
              <a:rPr lang="es-ES" sz="2200" i="1" smtClean="0">
                <a:effectLst>
                  <a:outerShdw blurRad="38100" dist="38100" dir="2700000" algn="tl">
                    <a:srgbClr val="666633"/>
                  </a:outerShdw>
                </a:effectLst>
              </a:rPr>
              <a:t>Ahmed Dib L’Hioui</a:t>
            </a:r>
            <a:r>
              <a:rPr lang="es-ES" sz="2200" smtClean="0">
                <a:effectLst>
                  <a:outerShdw blurRad="38100" dist="38100" dir="2700000" algn="tl">
                    <a:srgbClr val="666633"/>
                  </a:outerShdw>
                </a:effectLst>
              </a:rPr>
              <a:t> (en sustitución de Mustafa Bakkash)</a:t>
            </a:r>
          </a:p>
          <a:p>
            <a:pPr lvl="1" eaLnBrk="1" hangingPunct="1">
              <a:lnSpc>
                <a:spcPct val="80000"/>
              </a:lnSpc>
              <a:buFont typeface="Wingdings" pitchFamily="2" charset="2"/>
              <a:buNone/>
              <a:defRPr/>
            </a:pPr>
            <a:endParaRPr lang="es-ES" sz="2200" smtClean="0">
              <a:effectLst>
                <a:outerShdw blurRad="38100" dist="38100" dir="2700000" algn="tl">
                  <a:srgbClr val="666633"/>
                </a:outerShdw>
              </a:effectLst>
            </a:endParaRPr>
          </a:p>
          <a:p>
            <a:pPr lvl="1" eaLnBrk="1" hangingPunct="1">
              <a:lnSpc>
                <a:spcPct val="80000"/>
              </a:lnSpc>
              <a:defRPr/>
            </a:pPr>
            <a:r>
              <a:rPr lang="es-ES" sz="2200" u="sng" smtClean="0">
                <a:effectLst>
                  <a:outerShdw blurRad="38100" dist="38100" dir="2700000" algn="tl">
                    <a:srgbClr val="666633"/>
                  </a:outerShdw>
                </a:effectLst>
              </a:rPr>
              <a:t>Vicepresidente/Presidente Región Murcia</a:t>
            </a:r>
            <a:r>
              <a:rPr lang="es-ES" sz="2200" smtClean="0">
                <a:effectLst>
                  <a:outerShdw blurRad="38100" dist="38100" dir="2700000" algn="tl">
                    <a:srgbClr val="666633"/>
                  </a:outerShdw>
                </a:effectLst>
              </a:rPr>
              <a:t>: </a:t>
            </a:r>
            <a:r>
              <a:rPr lang="es-ES" sz="2200" i="1" smtClean="0">
                <a:effectLst>
                  <a:outerShdw blurRad="38100" dist="38100" dir="2700000" algn="tl">
                    <a:srgbClr val="666633"/>
                  </a:outerShdw>
                </a:effectLst>
              </a:rPr>
              <a:t>Francisco Javier Ferrán</a:t>
            </a:r>
          </a:p>
          <a:p>
            <a:pPr lvl="1" eaLnBrk="1" hangingPunct="1">
              <a:lnSpc>
                <a:spcPct val="80000"/>
              </a:lnSpc>
              <a:buFont typeface="Wingdings" pitchFamily="2" charset="2"/>
              <a:buNone/>
              <a:defRPr/>
            </a:pPr>
            <a:endParaRPr lang="es-ES" sz="2200" i="1" smtClean="0">
              <a:effectLst>
                <a:outerShdw blurRad="38100" dist="38100" dir="2700000" algn="tl">
                  <a:srgbClr val="666633"/>
                </a:outerShdw>
              </a:effectLst>
            </a:endParaRPr>
          </a:p>
          <a:p>
            <a:pPr lvl="1" eaLnBrk="1" hangingPunct="1">
              <a:lnSpc>
                <a:spcPct val="80000"/>
              </a:lnSpc>
              <a:defRPr/>
            </a:pPr>
            <a:r>
              <a:rPr lang="es-ES" sz="2200" u="sng" smtClean="0">
                <a:effectLst>
                  <a:outerShdw blurRad="38100" dist="38100" dir="2700000" algn="tl">
                    <a:srgbClr val="666633"/>
                  </a:outerShdw>
                </a:effectLst>
              </a:rPr>
              <a:t>Secretario/Presidente Asturias (miembro fundador)</a:t>
            </a:r>
            <a:r>
              <a:rPr lang="es-ES" sz="2200" smtClean="0">
                <a:effectLst>
                  <a:outerShdw blurRad="38100" dist="38100" dir="2700000" algn="tl">
                    <a:srgbClr val="666633"/>
                  </a:outerShdw>
                </a:effectLst>
              </a:rPr>
              <a:t>: </a:t>
            </a:r>
            <a:r>
              <a:rPr lang="es-ES" sz="2200" i="1" smtClean="0">
                <a:effectLst>
                  <a:outerShdw blurRad="38100" dist="38100" dir="2700000" algn="tl">
                    <a:srgbClr val="666633"/>
                  </a:outerShdw>
                </a:effectLst>
              </a:rPr>
              <a:t>Manuel Bugeiro Carnes</a:t>
            </a:r>
          </a:p>
          <a:p>
            <a:pPr lvl="1" eaLnBrk="1" hangingPunct="1">
              <a:lnSpc>
                <a:spcPct val="80000"/>
              </a:lnSpc>
              <a:buFont typeface="Wingdings" pitchFamily="2" charset="2"/>
              <a:buNone/>
              <a:defRPr/>
            </a:pPr>
            <a:endParaRPr lang="es-ES" sz="2200" i="1" smtClean="0">
              <a:effectLst>
                <a:outerShdw blurRad="38100" dist="38100" dir="2700000" algn="tl">
                  <a:srgbClr val="666633"/>
                </a:outerShdw>
              </a:effectLst>
            </a:endParaRPr>
          </a:p>
          <a:p>
            <a:pPr lvl="1" eaLnBrk="1" hangingPunct="1">
              <a:lnSpc>
                <a:spcPct val="80000"/>
              </a:lnSpc>
              <a:defRPr/>
            </a:pPr>
            <a:r>
              <a:rPr lang="es-ES" sz="2200" u="sng" smtClean="0">
                <a:effectLst>
                  <a:outerShdw blurRad="38100" dist="38100" dir="2700000" algn="tl">
                    <a:srgbClr val="666633"/>
                  </a:outerShdw>
                </a:effectLst>
              </a:rPr>
              <a:t>Tesorera/</a:t>
            </a:r>
            <a:r>
              <a:rPr lang="es-ES" sz="2200" u="sng" smtClean="0"/>
              <a:t>Presidenta Granada</a:t>
            </a:r>
            <a:r>
              <a:rPr lang="es-ES" sz="2200" smtClean="0">
                <a:effectLst>
                  <a:outerShdw blurRad="38100" dist="38100" dir="2700000" algn="tl">
                    <a:srgbClr val="666633"/>
                  </a:outerShdw>
                </a:effectLst>
              </a:rPr>
              <a:t>: </a:t>
            </a:r>
            <a:r>
              <a:rPr lang="es-ES" sz="2200" i="1" smtClean="0">
                <a:effectLst>
                  <a:outerShdw blurRad="38100" dist="38100" dir="2700000" algn="tl">
                    <a:srgbClr val="666633"/>
                  </a:outerShdw>
                </a:effectLst>
              </a:rPr>
              <a:t>Iman Ben Omar Bakkash</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endParaRPr lang="es-ES" smtClean="0"/>
          </a:p>
        </p:txBody>
      </p:sp>
      <p:sp>
        <p:nvSpPr>
          <p:cNvPr id="700419" name="Rectangle 3"/>
          <p:cNvSpPr>
            <a:spLocks noGrp="1" noChangeArrowheads="1"/>
          </p:cNvSpPr>
          <p:nvPr>
            <p:ph type="body" idx="1"/>
          </p:nvPr>
        </p:nvSpPr>
        <p:spPr>
          <a:xfrm>
            <a:off x="900113" y="1844675"/>
            <a:ext cx="6634162" cy="1368425"/>
          </a:xfrm>
        </p:spPr>
        <p:txBody>
          <a:bodyPr/>
          <a:lstStyle/>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u="sng"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i="1" smtClean="0">
              <a:effectLst>
                <a:outerShdw blurRad="38100" dist="38100" dir="2700000" algn="tl">
                  <a:srgbClr val="666633"/>
                </a:outerShdw>
              </a:effectLst>
            </a:endParaRPr>
          </a:p>
          <a:p>
            <a:pPr lvl="1" eaLnBrk="1" hangingPunct="1">
              <a:lnSpc>
                <a:spcPct val="80000"/>
              </a:lnSpc>
              <a:defRPr/>
            </a:pPr>
            <a:r>
              <a:rPr lang="es-ES" sz="1800" u="sng" smtClean="0">
                <a:effectLst>
                  <a:outerShdw blurRad="38100" dist="38100" dir="2700000" algn="tl">
                    <a:srgbClr val="666633"/>
                  </a:outerShdw>
                </a:effectLst>
              </a:rPr>
              <a:t>Vocal/</a:t>
            </a:r>
            <a:r>
              <a:rPr lang="es-ES" sz="1800" u="sng" smtClean="0"/>
              <a:t>Presidente Toledo</a:t>
            </a:r>
            <a:r>
              <a:rPr lang="es-ES" sz="1800" smtClean="0">
                <a:effectLst>
                  <a:outerShdw blurRad="38100" dist="38100" dir="2700000" algn="tl">
                    <a:srgbClr val="666633"/>
                  </a:outerShdw>
                </a:effectLst>
              </a:rPr>
              <a:t>: </a:t>
            </a:r>
            <a:r>
              <a:rPr lang="es-ES" sz="1800" i="1" smtClean="0">
                <a:effectLst>
                  <a:outerShdw blurRad="38100" dist="38100" dir="2700000" algn="tl">
                    <a:srgbClr val="666633"/>
                  </a:outerShdw>
                </a:effectLst>
              </a:rPr>
              <a:t>Houcine Echaabi</a:t>
            </a:r>
          </a:p>
          <a:p>
            <a:pPr lvl="1" eaLnBrk="1" hangingPunct="1">
              <a:lnSpc>
                <a:spcPct val="80000"/>
              </a:lnSpc>
              <a:buFont typeface="Wingdings" pitchFamily="2" charset="2"/>
              <a:buNone/>
              <a:defRPr/>
            </a:pPr>
            <a:endParaRPr lang="es-ES" sz="1800" i="1" smtClean="0">
              <a:effectLst>
                <a:outerShdw blurRad="38100" dist="38100" dir="2700000" algn="tl">
                  <a:srgbClr val="666633"/>
                </a:outerShdw>
              </a:effectLst>
            </a:endParaRPr>
          </a:p>
          <a:p>
            <a:pPr lvl="1" eaLnBrk="1" hangingPunct="1">
              <a:lnSpc>
                <a:spcPct val="80000"/>
              </a:lnSpc>
              <a:defRPr/>
            </a:pPr>
            <a:r>
              <a:rPr lang="es-ES" sz="1800" u="sng" smtClean="0">
                <a:effectLst>
                  <a:outerShdw blurRad="38100" dist="38100" dir="2700000" algn="tl">
                    <a:srgbClr val="666633"/>
                  </a:outerShdw>
                </a:effectLst>
              </a:rPr>
              <a:t>Vocal/Presidente Cádiz</a:t>
            </a:r>
            <a:r>
              <a:rPr lang="es-ES" sz="1800" smtClean="0">
                <a:effectLst>
                  <a:outerShdw blurRad="38100" dist="38100" dir="2700000" algn="tl">
                    <a:srgbClr val="666633"/>
                  </a:outerShdw>
                </a:effectLst>
              </a:rPr>
              <a:t>: </a:t>
            </a:r>
            <a:r>
              <a:rPr lang="es-ES" sz="1800" i="1" smtClean="0">
                <a:effectLst>
                  <a:outerShdw blurRad="38100" dist="38100" dir="2700000" algn="tl">
                    <a:srgbClr val="666633"/>
                  </a:outerShdw>
                </a:effectLst>
              </a:rPr>
              <a:t>Driss Mohamed Amar</a:t>
            </a:r>
          </a:p>
          <a:p>
            <a:pPr lvl="1" eaLnBrk="1" hangingPunct="1">
              <a:lnSpc>
                <a:spcPct val="80000"/>
              </a:lnSpc>
              <a:defRPr/>
            </a:pPr>
            <a:endParaRPr lang="es-ES" sz="1800" i="1" smtClean="0">
              <a:effectLst>
                <a:outerShdw blurRad="38100" dist="38100" dir="2700000" algn="tl">
                  <a:srgbClr val="666633"/>
                </a:outerShdw>
              </a:effectLst>
            </a:endParaRPr>
          </a:p>
          <a:p>
            <a:pPr lvl="1" eaLnBrk="1" hangingPunct="1">
              <a:lnSpc>
                <a:spcPct val="80000"/>
              </a:lnSpc>
              <a:defRPr/>
            </a:pPr>
            <a:r>
              <a:rPr lang="es-ES" sz="1800" u="sng" smtClean="0">
                <a:effectLst>
                  <a:outerShdw blurRad="38100" dist="38100" dir="2700000" algn="tl">
                    <a:srgbClr val="666633"/>
                  </a:outerShdw>
                </a:effectLst>
              </a:rPr>
              <a:t>Vocal</a:t>
            </a:r>
            <a:r>
              <a:rPr lang="es-ES" sz="1800" smtClean="0">
                <a:effectLst>
                  <a:outerShdw blurRad="38100" dist="38100" dir="2700000" algn="tl">
                    <a:srgbClr val="666633"/>
                  </a:outerShdw>
                </a:effectLst>
              </a:rPr>
              <a:t>: </a:t>
            </a:r>
            <a:r>
              <a:rPr lang="es-ES" sz="1800" i="1" smtClean="0">
                <a:effectLst>
                  <a:outerShdw blurRad="38100" dist="38100" dir="2700000" algn="tl">
                    <a:srgbClr val="666633"/>
                  </a:outerShdw>
                </a:effectLst>
              </a:rPr>
              <a:t>Zohra Bahlat</a:t>
            </a:r>
          </a:p>
          <a:p>
            <a:pPr lvl="1" eaLnBrk="1" hangingPunct="1">
              <a:lnSpc>
                <a:spcPct val="80000"/>
              </a:lnSpc>
              <a:buFont typeface="Wingdings" pitchFamily="2" charset="2"/>
              <a:buNone/>
              <a:defRPr/>
            </a:pPr>
            <a:endParaRPr lang="es-ES" sz="1800" i="1" smtClean="0">
              <a:effectLst>
                <a:outerShdw blurRad="38100" dist="38100" dir="2700000" algn="tl">
                  <a:srgbClr val="666633"/>
                </a:outerShdw>
              </a:effectLst>
            </a:endParaRPr>
          </a:p>
          <a:p>
            <a:pPr lvl="1" eaLnBrk="1" hangingPunct="1">
              <a:lnSpc>
                <a:spcPct val="80000"/>
              </a:lnSpc>
              <a:defRPr/>
            </a:pPr>
            <a:r>
              <a:rPr lang="es-ES" sz="1800" u="sng" smtClean="0">
                <a:effectLst>
                  <a:outerShdw blurRad="38100" dist="38100" dir="2700000" algn="tl">
                    <a:srgbClr val="666633"/>
                  </a:outerShdw>
                </a:effectLst>
              </a:rPr>
              <a:t>Vocal/</a:t>
            </a:r>
            <a:r>
              <a:rPr lang="es-ES" sz="1800" u="sng" smtClean="0"/>
              <a:t>Presidente Sevilla</a:t>
            </a:r>
            <a:r>
              <a:rPr lang="es-ES" sz="1800" smtClean="0"/>
              <a:t>: </a:t>
            </a:r>
            <a:r>
              <a:rPr lang="es-ES" sz="1800" i="1" smtClean="0">
                <a:effectLst>
                  <a:outerShdw blurRad="38100" dist="38100" dir="2700000" algn="tl">
                    <a:srgbClr val="666633"/>
                  </a:outerShdw>
                </a:effectLst>
              </a:rPr>
              <a:t>Mohamed Arwarr</a:t>
            </a:r>
          </a:p>
          <a:p>
            <a:pPr lvl="1" eaLnBrk="1" hangingPunct="1">
              <a:lnSpc>
                <a:spcPct val="80000"/>
              </a:lnSpc>
              <a:defRPr/>
            </a:pPr>
            <a:endParaRPr lang="es-ES" sz="1800" i="1" smtClean="0">
              <a:effectLst>
                <a:outerShdw blurRad="38100" dist="38100" dir="2700000" algn="tl">
                  <a:srgbClr val="666633"/>
                </a:outerShdw>
              </a:effectLst>
            </a:endParaRPr>
          </a:p>
          <a:p>
            <a:pPr lvl="1" eaLnBrk="1" hangingPunct="1">
              <a:lnSpc>
                <a:spcPct val="80000"/>
              </a:lnSpc>
              <a:buFont typeface="Wingdings" pitchFamily="2" charset="2"/>
              <a:buNone/>
              <a:defRPr/>
            </a:pPr>
            <a:endParaRPr lang="es-ES" sz="1100" i="1" smtClean="0">
              <a:effectLst>
                <a:outerShdw blurRad="38100" dist="38100" dir="2700000" algn="tl">
                  <a:srgbClr val="666633"/>
                </a:outerShdw>
              </a:effectLst>
            </a:endParaRPr>
          </a:p>
          <a:p>
            <a:pPr eaLnBrk="1" hangingPunct="1">
              <a:lnSpc>
                <a:spcPct val="80000"/>
              </a:lnSpc>
              <a:defRPr/>
            </a:pPr>
            <a:endParaRPr lang="es-ES" sz="800" smtClean="0"/>
          </a:p>
        </p:txBody>
      </p:sp>
      <p:pic>
        <p:nvPicPr>
          <p:cNvPr id="16388" name="Picture 5"/>
          <p:cNvPicPr>
            <a:picLocks noChangeAspect="1" noChangeArrowheads="1"/>
          </p:cNvPicPr>
          <p:nvPr/>
        </p:nvPicPr>
        <p:blipFill>
          <a:blip r:embed="rId3" cstate="print"/>
          <a:srcRect/>
          <a:stretch>
            <a:fillRect/>
          </a:stretch>
        </p:blipFill>
        <p:spPr bwMode="auto">
          <a:xfrm>
            <a:off x="1476375" y="260350"/>
            <a:ext cx="5724525" cy="2832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endParaRPr lang="es-ES" smtClean="0"/>
          </a:p>
        </p:txBody>
      </p:sp>
      <p:sp>
        <p:nvSpPr>
          <p:cNvPr id="699395" name="Rectangle 3"/>
          <p:cNvSpPr>
            <a:spLocks noGrp="1" noChangeArrowheads="1"/>
          </p:cNvSpPr>
          <p:nvPr>
            <p:ph type="body" idx="1"/>
          </p:nvPr>
        </p:nvSpPr>
        <p:spPr/>
        <p:txBody>
          <a:bodyPr/>
          <a:lstStyle/>
          <a:p>
            <a:pPr eaLnBrk="1" hangingPunct="1">
              <a:defRPr/>
            </a:pPr>
            <a:r>
              <a:rPr lang="es-ES" smtClean="0">
                <a:effectLst>
                  <a:outerShdw blurRad="38100" dist="38100" dir="2700000" algn="tl">
                    <a:srgbClr val="666633"/>
                  </a:outerShdw>
                </a:effectLst>
              </a:rPr>
              <a:t>Otros cargos orgánicos</a:t>
            </a:r>
          </a:p>
          <a:p>
            <a:pPr eaLnBrk="1" hangingPunct="1">
              <a:buFont typeface="Wingdings" pitchFamily="2" charset="2"/>
              <a:buNone/>
              <a:defRPr/>
            </a:pPr>
            <a:endParaRPr lang="es-ES" dirty="0" smtClean="0">
              <a:effectLst>
                <a:outerShdw blurRad="38100" dist="38100" dir="2700000" algn="tl">
                  <a:srgbClr val="666633"/>
                </a:outerShdw>
              </a:effectLst>
            </a:endParaRPr>
          </a:p>
          <a:p>
            <a:pPr lvl="1" eaLnBrk="1" hangingPunct="1">
              <a:defRPr/>
            </a:pPr>
            <a:r>
              <a:rPr lang="es-ES" u="sng" dirty="0" smtClean="0">
                <a:effectLst>
                  <a:outerShdw blurRad="38100" dist="38100" dir="2700000" algn="tl">
                    <a:srgbClr val="666633"/>
                  </a:outerShdw>
                </a:effectLst>
              </a:rPr>
              <a:t>Director de comunicación y Presidente País Vasco</a:t>
            </a:r>
            <a:r>
              <a:rPr lang="es-ES" dirty="0" smtClean="0">
                <a:effectLst>
                  <a:outerShdw blurRad="38100" dist="38100" dir="2700000" algn="tl">
                    <a:srgbClr val="666633"/>
                  </a:outerShdw>
                </a:effectLst>
              </a:rPr>
              <a:t>: </a:t>
            </a:r>
            <a:r>
              <a:rPr lang="es-ES" i="1" dirty="0" smtClean="0">
                <a:effectLst>
                  <a:outerShdw blurRad="38100" dist="38100" dir="2700000" algn="tl">
                    <a:srgbClr val="666633"/>
                  </a:outerShdw>
                </a:effectLst>
              </a:rPr>
              <a:t>Abdul </a:t>
            </a:r>
            <a:r>
              <a:rPr lang="es-ES" i="1" dirty="0" err="1" smtClean="0">
                <a:effectLst>
                  <a:outerShdw blurRad="38100" dist="38100" dir="2700000" algn="tl">
                    <a:srgbClr val="666633"/>
                  </a:outerShdw>
                </a:effectLst>
              </a:rPr>
              <a:t>Haqq</a:t>
            </a:r>
            <a:r>
              <a:rPr lang="es-ES" i="1"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Salaberría</a:t>
            </a:r>
            <a:endParaRPr lang="es-ES" i="1" dirty="0" smtClean="0">
              <a:effectLst>
                <a:outerShdw blurRad="38100" dist="38100" dir="2700000" algn="tl">
                  <a:srgbClr val="666633"/>
                </a:outerShdw>
              </a:effectLst>
            </a:endParaRPr>
          </a:p>
          <a:p>
            <a:pPr lvl="1" eaLnBrk="1" hangingPunct="1">
              <a:buFont typeface="Wingdings" pitchFamily="2" charset="2"/>
              <a:buNone/>
              <a:defRPr/>
            </a:pPr>
            <a:endParaRPr lang="es-ES" dirty="0" smtClean="0">
              <a:effectLst>
                <a:outerShdw blurRad="38100" dist="38100" dir="2700000" algn="tl">
                  <a:srgbClr val="666633"/>
                </a:outerShdw>
              </a:effectLst>
            </a:endParaRPr>
          </a:p>
          <a:p>
            <a:pPr lvl="1" eaLnBrk="1" hangingPunct="1">
              <a:defRPr/>
            </a:pPr>
            <a:r>
              <a:rPr lang="es-ES" u="sng" dirty="0" smtClean="0">
                <a:effectLst>
                  <a:outerShdw blurRad="38100" dist="38100" dir="2700000" algn="tl">
                    <a:srgbClr val="666633"/>
                  </a:outerShdw>
                </a:effectLst>
              </a:rPr>
              <a:t>Presidenta Málaga</a:t>
            </a:r>
            <a:r>
              <a:rPr lang="es-ES" dirty="0" smtClean="0">
                <a:effectLst>
                  <a:outerShdw blurRad="38100" dist="38100" dir="2700000" algn="tl">
                    <a:srgbClr val="666633"/>
                  </a:outerShdw>
                </a:effectLst>
              </a:rPr>
              <a:t>: </a:t>
            </a:r>
            <a:r>
              <a:rPr lang="es-ES" i="1" dirty="0" err="1" smtClean="0">
                <a:effectLst>
                  <a:outerShdw blurRad="38100" dist="38100" dir="2700000" algn="tl">
                    <a:srgbClr val="666633"/>
                  </a:outerShdw>
                </a:effectLst>
              </a:rPr>
              <a:t>Yihan</a:t>
            </a:r>
            <a:endParaRPr lang="es-ES" i="1" dirty="0" smtClean="0">
              <a:effectLst>
                <a:outerShdw blurRad="38100" dist="38100" dir="2700000" algn="tl">
                  <a:srgbClr val="666633"/>
                </a:outerShdw>
              </a:effectLst>
            </a:endParaRPr>
          </a:p>
          <a:p>
            <a:pPr lvl="1" eaLnBrk="1" hangingPunct="1">
              <a:buFont typeface="Wingdings" pitchFamily="2" charset="2"/>
              <a:buNone/>
              <a:defRPr/>
            </a:pPr>
            <a:endParaRPr lang="es-ES" i="1" dirty="0" smtClean="0">
              <a:effectLst>
                <a:outerShdw blurRad="38100" dist="38100" dir="2700000" algn="tl">
                  <a:srgbClr val="666633"/>
                </a:outerShdw>
              </a:effectLst>
            </a:endParaRPr>
          </a:p>
          <a:p>
            <a:pPr lvl="1" eaLnBrk="1" hangingPunct="1">
              <a:defRPr/>
            </a:pPr>
            <a:r>
              <a:rPr lang="es-ES" u="sng" dirty="0" smtClean="0">
                <a:effectLst>
                  <a:outerShdw blurRad="38100" dist="38100" dir="2700000" algn="tl">
                    <a:srgbClr val="666633"/>
                  </a:outerShdw>
                </a:effectLst>
              </a:rPr>
              <a:t>Presidenta Valencia</a:t>
            </a:r>
            <a:r>
              <a:rPr lang="es-ES" dirty="0" smtClean="0">
                <a:effectLst>
                  <a:outerShdw blurRad="38100" dist="38100" dir="2700000" algn="tl">
                    <a:srgbClr val="666633"/>
                  </a:outerShdw>
                </a:effectLst>
              </a:rPr>
              <a:t>: </a:t>
            </a:r>
            <a:r>
              <a:rPr lang="es-ES" i="1" dirty="0" smtClean="0">
                <a:effectLst>
                  <a:outerShdw blurRad="38100" dist="38100" dir="2700000" algn="tl">
                    <a:srgbClr val="666633"/>
                  </a:outerShdw>
                </a:effectLst>
              </a:rPr>
              <a:t>María José Agües</a:t>
            </a:r>
          </a:p>
          <a:p>
            <a:pPr lvl="1" eaLnBrk="1" hangingPunct="1">
              <a:defRPr/>
            </a:pPr>
            <a:endParaRPr lang="es-ES" i="1" dirty="0" smtClean="0">
              <a:effectLst>
                <a:outerShdw blurRad="38100" dist="38100" dir="2700000" algn="tl">
                  <a:srgbClr val="666633"/>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lstStyle/>
          <a:p>
            <a:pPr eaLnBrk="1" hangingPunct="1">
              <a:defRPr/>
            </a:pPr>
            <a:r>
              <a:rPr lang="es-ES" sz="4000" smtClean="0">
                <a:solidFill>
                  <a:schemeClr val="tx1"/>
                </a:solidFill>
                <a:effectLst>
                  <a:outerShdw blurRad="38100" dist="38100" dir="2700000" algn="tl">
                    <a:srgbClr val="666633"/>
                  </a:outerShdw>
                </a:effectLst>
              </a:rPr>
              <a:t>Elecciones Municipales y Autonómicas 2011</a:t>
            </a:r>
          </a:p>
        </p:txBody>
      </p:sp>
      <p:sp>
        <p:nvSpPr>
          <p:cNvPr id="672771" name="Rectangle 3"/>
          <p:cNvSpPr>
            <a:spLocks noGrp="1" noChangeArrowheads="1"/>
          </p:cNvSpPr>
          <p:nvPr>
            <p:ph type="body" idx="1"/>
          </p:nvPr>
        </p:nvSpPr>
        <p:spPr/>
        <p:txBody>
          <a:bodyPr/>
          <a:lstStyle/>
          <a:p>
            <a:pPr eaLnBrk="1" hangingPunct="1">
              <a:lnSpc>
                <a:spcPct val="80000"/>
              </a:lnSpc>
              <a:defRPr/>
            </a:pPr>
            <a:endParaRPr lang="es-ES" sz="2200" smtClean="0">
              <a:effectLst>
                <a:outerShdw blurRad="38100" dist="38100" dir="2700000" algn="tl">
                  <a:srgbClr val="666633"/>
                </a:outerShdw>
              </a:effectLst>
            </a:endParaRPr>
          </a:p>
          <a:p>
            <a:pPr eaLnBrk="1" hangingPunct="1">
              <a:lnSpc>
                <a:spcPct val="80000"/>
              </a:lnSpc>
              <a:defRPr/>
            </a:pPr>
            <a:r>
              <a:rPr lang="es-ES" sz="2200" smtClean="0">
                <a:effectLst>
                  <a:outerShdw blurRad="38100" dist="38100" dir="2700000" algn="tl">
                    <a:srgbClr val="666633"/>
                  </a:outerShdw>
                </a:effectLst>
              </a:rPr>
              <a:t>Ceuta</a:t>
            </a:r>
          </a:p>
          <a:p>
            <a:pPr eaLnBrk="1" hangingPunct="1">
              <a:lnSpc>
                <a:spcPct val="80000"/>
              </a:lnSpc>
              <a:defRPr/>
            </a:pPr>
            <a:r>
              <a:rPr lang="es-ES" sz="2200" smtClean="0">
                <a:effectLst>
                  <a:outerShdw blurRad="38100" dist="38100" dir="2700000" algn="tl">
                    <a:srgbClr val="666633"/>
                  </a:outerShdw>
                </a:effectLst>
              </a:rPr>
              <a:t>País Vasco</a:t>
            </a:r>
          </a:p>
          <a:p>
            <a:pPr eaLnBrk="1" hangingPunct="1">
              <a:lnSpc>
                <a:spcPct val="80000"/>
              </a:lnSpc>
              <a:defRPr/>
            </a:pPr>
            <a:r>
              <a:rPr lang="es-ES" sz="2200" smtClean="0">
                <a:effectLst>
                  <a:outerShdw blurRad="38100" dist="38100" dir="2700000" algn="tl">
                    <a:srgbClr val="666633"/>
                  </a:outerShdw>
                </a:effectLst>
              </a:rPr>
              <a:t>Asturias</a:t>
            </a:r>
          </a:p>
          <a:p>
            <a:pPr eaLnBrk="1" hangingPunct="1">
              <a:lnSpc>
                <a:spcPct val="80000"/>
              </a:lnSpc>
              <a:defRPr/>
            </a:pPr>
            <a:r>
              <a:rPr lang="es-ES" sz="2200" smtClean="0">
                <a:effectLst>
                  <a:outerShdw blurRad="38100" dist="38100" dir="2700000" algn="tl">
                    <a:srgbClr val="666633"/>
                  </a:outerShdw>
                </a:effectLst>
              </a:rPr>
              <a:t>Murcia</a:t>
            </a:r>
          </a:p>
          <a:p>
            <a:pPr eaLnBrk="1" hangingPunct="1">
              <a:lnSpc>
                <a:spcPct val="80000"/>
              </a:lnSpc>
              <a:defRPr/>
            </a:pPr>
            <a:r>
              <a:rPr lang="es-ES" sz="2200" smtClean="0">
                <a:effectLst>
                  <a:outerShdw blurRad="38100" dist="38100" dir="2700000" algn="tl">
                    <a:srgbClr val="666633"/>
                  </a:outerShdw>
                </a:effectLst>
              </a:rPr>
              <a:t>Granada</a:t>
            </a:r>
          </a:p>
          <a:p>
            <a:pPr eaLnBrk="1" hangingPunct="1">
              <a:lnSpc>
                <a:spcPct val="80000"/>
              </a:lnSpc>
              <a:defRPr/>
            </a:pPr>
            <a:r>
              <a:rPr lang="es-ES" sz="2200" smtClean="0">
                <a:effectLst>
                  <a:outerShdw blurRad="38100" dist="38100" dir="2700000" algn="tl">
                    <a:srgbClr val="666633"/>
                  </a:outerShdw>
                </a:effectLst>
              </a:rPr>
              <a:t>Cádiz</a:t>
            </a:r>
          </a:p>
          <a:p>
            <a:pPr eaLnBrk="1" hangingPunct="1">
              <a:lnSpc>
                <a:spcPct val="80000"/>
              </a:lnSpc>
              <a:defRPr/>
            </a:pPr>
            <a:r>
              <a:rPr lang="es-ES" sz="2200" smtClean="0">
                <a:effectLst>
                  <a:outerShdw blurRad="38100" dist="38100" dir="2700000" algn="tl">
                    <a:srgbClr val="666633"/>
                  </a:outerShdw>
                </a:effectLst>
              </a:rPr>
              <a:t>Toledo</a:t>
            </a:r>
          </a:p>
          <a:p>
            <a:pPr eaLnBrk="1" hangingPunct="1">
              <a:lnSpc>
                <a:spcPct val="80000"/>
              </a:lnSpc>
              <a:defRPr/>
            </a:pPr>
            <a:endParaRPr lang="es-ES" sz="2200" smtClean="0">
              <a:effectLst>
                <a:outerShdw blurRad="38100" dist="38100" dir="2700000" algn="tl">
                  <a:srgbClr val="666633"/>
                </a:outerShdw>
              </a:effectLst>
            </a:endParaRPr>
          </a:p>
          <a:p>
            <a:pPr eaLnBrk="1" hangingPunct="1">
              <a:lnSpc>
                <a:spcPct val="80000"/>
              </a:lnSpc>
              <a:defRPr/>
            </a:pPr>
            <a:r>
              <a:rPr lang="es-ES" sz="2200" smtClean="0">
                <a:effectLst>
                  <a:outerShdw blurRad="38100" dist="38100" dir="2700000" algn="tl">
                    <a:srgbClr val="666633"/>
                  </a:outerShdw>
                </a:effectLst>
              </a:rPr>
              <a:t>Quizá también: en municipios de las provincias de Barcelona, Gerona y Valencia</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p:cNvSpPr>
            <a:spLocks noGrp="1" noChangeArrowheads="1"/>
          </p:cNvSpPr>
          <p:nvPr>
            <p:ph type="title"/>
          </p:nvPr>
        </p:nvSpPr>
        <p:spPr/>
        <p:txBody>
          <a:bodyPr/>
          <a:lstStyle/>
          <a:p>
            <a:pPr eaLnBrk="1" hangingPunct="1">
              <a:defRPr/>
            </a:pPr>
            <a:r>
              <a:rPr lang="es-ES" sz="4000" smtClean="0">
                <a:effectLst>
                  <a:outerShdw blurRad="38100" dist="38100" dir="2700000" algn="tl">
                    <a:srgbClr val="666633"/>
                  </a:outerShdw>
                </a:effectLst>
              </a:rPr>
              <a:t>Ideario, programa político y estrategia</a:t>
            </a:r>
          </a:p>
        </p:txBody>
      </p:sp>
      <p:sp>
        <p:nvSpPr>
          <p:cNvPr id="680963" name="Rectangle 3"/>
          <p:cNvSpPr>
            <a:spLocks noGrp="1" noChangeArrowheads="1"/>
          </p:cNvSpPr>
          <p:nvPr>
            <p:ph type="body" idx="1"/>
          </p:nvPr>
        </p:nvSpPr>
        <p:spPr/>
        <p:txBody>
          <a:bodyPr/>
          <a:lstStyle/>
          <a:p>
            <a:pPr eaLnBrk="1" hangingPunct="1">
              <a:lnSpc>
                <a:spcPct val="80000"/>
              </a:lnSpc>
              <a:defRPr/>
            </a:pPr>
            <a:r>
              <a:rPr lang="es-ES" sz="1800" smtClean="0">
                <a:effectLst>
                  <a:outerShdw blurRad="38100" dist="38100" dir="2700000" algn="tl">
                    <a:srgbClr val="666633"/>
                  </a:outerShdw>
                </a:effectLst>
              </a:rPr>
              <a:t>10-12/dic./2010: I Encuentro Nacional del PRUNE: reunión en Madrid de los delegados provinciales y del Consejo Nacional</a:t>
            </a:r>
          </a:p>
          <a:p>
            <a:pPr eaLnBrk="1" hangingPunct="1">
              <a:lnSpc>
                <a:spcPct val="80000"/>
              </a:lnSpc>
              <a:buFont typeface="Wingdings" pitchFamily="2" charset="2"/>
              <a:buNone/>
              <a:defRPr/>
            </a:pPr>
            <a:endParaRPr lang="es-ES" sz="1800" smtClean="0">
              <a:effectLst>
                <a:outerShdw blurRad="38100" dist="38100" dir="2700000" algn="tl">
                  <a:srgbClr val="666633"/>
                </a:outerShdw>
              </a:effectLst>
            </a:endParaRPr>
          </a:p>
          <a:p>
            <a:pPr eaLnBrk="1" hangingPunct="1">
              <a:lnSpc>
                <a:spcPct val="80000"/>
              </a:lnSpc>
              <a:defRPr/>
            </a:pPr>
            <a:r>
              <a:rPr lang="es-ES" sz="1800" smtClean="0">
                <a:effectLst>
                  <a:outerShdw blurRad="38100" dist="38100" dir="2700000" algn="tl">
                    <a:srgbClr val="666633"/>
                  </a:outerShdw>
                </a:effectLst>
              </a:rPr>
              <a:t>En principio, no islamista</a:t>
            </a:r>
          </a:p>
          <a:p>
            <a:pPr eaLnBrk="1" hangingPunct="1">
              <a:lnSpc>
                <a:spcPct val="80000"/>
              </a:lnSpc>
              <a:buFont typeface="Wingdings" pitchFamily="2" charset="2"/>
              <a:buNone/>
              <a:defRPr/>
            </a:pPr>
            <a:endParaRPr lang="es-ES" sz="1800" smtClean="0">
              <a:effectLst>
                <a:outerShdw blurRad="38100" dist="38100" dir="2700000" algn="tl">
                  <a:srgbClr val="666633"/>
                </a:outerShdw>
              </a:effectLst>
            </a:endParaRPr>
          </a:p>
          <a:p>
            <a:pPr eaLnBrk="1" hangingPunct="1">
              <a:lnSpc>
                <a:spcPct val="80000"/>
              </a:lnSpc>
              <a:defRPr/>
            </a:pPr>
            <a:r>
              <a:rPr lang="es-ES" sz="1800" smtClean="0">
                <a:effectLst>
                  <a:outerShdw blurRad="38100" dist="38100" dir="2700000" algn="tl">
                    <a:srgbClr val="666633"/>
                  </a:outerShdw>
                </a:effectLst>
              </a:rPr>
              <a:t>Rechazo de la violencia y apoyo de las detenciones de implicados en acciones terroristas, pero tibieza en la condena sin paliativos del fenómeno terrorista, que ven como una consecuencia de la política agresiva de Occidente hacia el mundo arabo-musulmán, sobre todo de Estados Unidos e Israel (poemas anti-Obama de Bakkash).</a:t>
            </a:r>
          </a:p>
          <a:p>
            <a:pPr eaLnBrk="1" hangingPunct="1">
              <a:lnSpc>
                <a:spcPct val="80000"/>
              </a:lnSpc>
              <a:buFont typeface="Wingdings" pitchFamily="2" charset="2"/>
              <a:buNone/>
              <a:defRPr/>
            </a:pPr>
            <a:endParaRPr lang="es-ES" sz="1800" smtClean="0">
              <a:effectLst>
                <a:outerShdw blurRad="38100" dist="38100" dir="2700000" algn="tl">
                  <a:srgbClr val="666633"/>
                </a:outerShdw>
              </a:effectLst>
            </a:endParaRPr>
          </a:p>
          <a:p>
            <a:pPr eaLnBrk="1" hangingPunct="1">
              <a:lnSpc>
                <a:spcPct val="80000"/>
              </a:lnSpc>
              <a:defRPr/>
            </a:pPr>
            <a:r>
              <a:rPr lang="es-ES" sz="1800" smtClean="0">
                <a:effectLst>
                  <a:outerShdw blurRad="38100" dist="38100" dir="2700000" algn="tl">
                    <a:srgbClr val="666633"/>
                  </a:outerShdw>
                </a:effectLst>
              </a:rPr>
              <a:t>Fines específicos:</a:t>
            </a:r>
          </a:p>
          <a:p>
            <a:pPr eaLnBrk="1" hangingPunct="1">
              <a:lnSpc>
                <a:spcPct val="80000"/>
              </a:lnSpc>
              <a:buFont typeface="Wingdings" pitchFamily="2" charset="2"/>
              <a:buNone/>
              <a:defRPr/>
            </a:pPr>
            <a:endParaRPr lang="es-ES" sz="1800" smtClean="0">
              <a:effectLst>
                <a:outerShdw blurRad="38100" dist="38100" dir="2700000" algn="tl">
                  <a:srgbClr val="666633"/>
                </a:outerShdw>
              </a:effectLst>
            </a:endParaRPr>
          </a:p>
          <a:p>
            <a:pPr lvl="1" eaLnBrk="1" hangingPunct="1">
              <a:lnSpc>
                <a:spcPct val="80000"/>
              </a:lnSpc>
              <a:defRPr/>
            </a:pPr>
            <a:r>
              <a:rPr lang="es-ES" sz="1800" i="1" smtClean="0">
                <a:effectLst>
                  <a:outerShdw blurRad="38100" dist="38100" dir="2700000" algn="tl">
                    <a:srgbClr val="666633"/>
                  </a:outerShdw>
                </a:effectLst>
              </a:rPr>
              <a:t>Alcanzar las más altas cotas de participación de la ciudadanía española en todos los ámbitos de decisión política, y en especial de los más desfavorecidos por su condición de minorías a las que se margina o pretenden marginar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9750" y="-315913"/>
            <a:ext cx="8153400" cy="1143001"/>
          </a:xfrm>
        </p:spPr>
        <p:txBody>
          <a:bodyPr/>
          <a:lstStyle/>
          <a:p>
            <a:pPr eaLnBrk="1" hangingPunct="1"/>
            <a:endParaRPr lang="es-ES" smtClean="0"/>
          </a:p>
        </p:txBody>
      </p:sp>
      <p:sp>
        <p:nvSpPr>
          <p:cNvPr id="703491" name="Rectangle 3"/>
          <p:cNvSpPr>
            <a:spLocks noGrp="1" noChangeArrowheads="1"/>
          </p:cNvSpPr>
          <p:nvPr>
            <p:ph type="body" idx="1"/>
          </p:nvPr>
        </p:nvSpPr>
        <p:spPr>
          <a:xfrm>
            <a:off x="533400" y="1773238"/>
            <a:ext cx="8153400" cy="4094162"/>
          </a:xfrm>
        </p:spPr>
        <p:txBody>
          <a:bodyPr/>
          <a:lstStyle/>
          <a:p>
            <a:pPr lvl="1" eaLnBrk="1" hangingPunct="1">
              <a:lnSpc>
                <a:spcPct val="80000"/>
              </a:lnSpc>
              <a:defRPr/>
            </a:pPr>
            <a:r>
              <a:rPr lang="es-ES" sz="2000" i="1" smtClean="0">
                <a:effectLst>
                  <a:outerShdw blurRad="38100" dist="38100" dir="2700000" algn="tl">
                    <a:srgbClr val="666633"/>
                  </a:outerShdw>
                </a:effectLst>
              </a:rPr>
              <a:t>Remover cualquier traba que pueda existir o pueda surgir para hacer una realidad lo anterior, así como promover y apoyar políticas dirigidas a potenciar y desarrollar principios como los de la Justicia, la Igualdad, la Solidaridad y la Libertad sin más limitaciones que las naturales</a:t>
            </a:r>
          </a:p>
          <a:p>
            <a:pPr lvl="1" eaLnBrk="1" hangingPunct="1">
              <a:lnSpc>
                <a:spcPct val="80000"/>
              </a:lnSpc>
              <a:buFont typeface="Wingdings" pitchFamily="2" charset="2"/>
              <a:buNone/>
              <a:defRPr/>
            </a:pPr>
            <a:endParaRPr lang="es-ES" sz="2000" i="1" smtClean="0">
              <a:effectLst>
                <a:outerShdw blurRad="38100" dist="38100" dir="2700000" algn="tl">
                  <a:srgbClr val="666633"/>
                </a:outerShdw>
              </a:effectLst>
            </a:endParaRPr>
          </a:p>
          <a:p>
            <a:pPr lvl="1" eaLnBrk="1" hangingPunct="1">
              <a:lnSpc>
                <a:spcPct val="80000"/>
              </a:lnSpc>
              <a:defRPr/>
            </a:pPr>
            <a:r>
              <a:rPr lang="es-ES" sz="2000" smtClean="0">
                <a:effectLst>
                  <a:outerShdw blurRad="38100" dist="38100" dir="2700000" algn="tl">
                    <a:srgbClr val="666633"/>
                  </a:outerShdw>
                </a:effectLst>
              </a:rPr>
              <a:t>[Y]</a:t>
            </a:r>
            <a:r>
              <a:rPr lang="es-ES" sz="2000" i="1" smtClean="0">
                <a:effectLst>
                  <a:outerShdw blurRad="38100" dist="38100" dir="2700000" algn="tl">
                    <a:srgbClr val="666633"/>
                  </a:outerShdw>
                </a:effectLst>
              </a:rPr>
              <a:t> hacerlo desde la consideración del Islam como fuente de dichos principios. El PRUNE tendrá en cuenta al Islam en su actuación política, considerándolo como factor determinante para la </a:t>
            </a:r>
            <a:r>
              <a:rPr lang="es-ES" sz="2000" i="1" u="sng" smtClean="0">
                <a:effectLst>
                  <a:outerShdw blurRad="38100" dist="38100" dir="2700000" algn="tl">
                    <a:srgbClr val="666633"/>
                  </a:outerShdw>
                </a:effectLst>
              </a:rPr>
              <a:t>regeneración moral y ética de la sociedad española</a:t>
            </a:r>
            <a:r>
              <a:rPr lang="es-ES" sz="2000" i="1" smtClean="0">
                <a:effectLst>
                  <a:outerShdw blurRad="38100" dist="38100" dir="2700000" algn="tl">
                    <a:srgbClr val="666633"/>
                  </a:outerShdw>
                </a:effectLst>
              </a:rPr>
              <a:t>. Las prácticas usurarias en las transacciones comerciales y el interés bancario, entre otras cosas, no tendrán cabida en una sociedad gobernada por el PRUNE. Asimismo actuará desde el más absoluto respeto y acatamiento de la Constitución Española y la normativa legal vigente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p:txBody>
          <a:bodyPr/>
          <a:lstStyle/>
          <a:p>
            <a:pPr eaLnBrk="1" hangingPunct="1">
              <a:defRPr/>
            </a:pPr>
            <a:r>
              <a:rPr lang="es-ES" smtClean="0">
                <a:effectLst>
                  <a:outerShdw blurRad="38100" dist="38100" dir="2700000" algn="tl">
                    <a:srgbClr val="666633"/>
                  </a:outerShdw>
                </a:effectLst>
              </a:rPr>
              <a:t>Principales propuestas</a:t>
            </a:r>
          </a:p>
        </p:txBody>
      </p:sp>
      <p:sp>
        <p:nvSpPr>
          <p:cNvPr id="705539" name="Rectangle 3"/>
          <p:cNvSpPr>
            <a:spLocks noGrp="1" noChangeArrowheads="1"/>
          </p:cNvSpPr>
          <p:nvPr>
            <p:ph type="body" idx="1"/>
          </p:nvPr>
        </p:nvSpPr>
        <p:spPr>
          <a:xfrm>
            <a:off x="533400" y="1828800"/>
            <a:ext cx="8153400" cy="2105025"/>
          </a:xfrm>
        </p:spPr>
        <p:txBody>
          <a:bodyPr/>
          <a:lstStyle/>
          <a:p>
            <a:pPr eaLnBrk="1" hangingPunct="1">
              <a:lnSpc>
                <a:spcPct val="90000"/>
              </a:lnSpc>
              <a:defRPr/>
            </a:pPr>
            <a:r>
              <a:rPr lang="es-ES" smtClean="0">
                <a:effectLst>
                  <a:outerShdw blurRad="38100" dist="38100" dir="2700000" algn="tl">
                    <a:srgbClr val="666633"/>
                  </a:outerShdw>
                </a:effectLst>
              </a:rPr>
              <a:t>Mejorar la gestión de la diversidad religiosa</a:t>
            </a:r>
          </a:p>
          <a:p>
            <a:pPr eaLnBrk="1" hangingPunct="1">
              <a:lnSpc>
                <a:spcPct val="9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90000"/>
              </a:lnSpc>
              <a:defRPr/>
            </a:pPr>
            <a:r>
              <a:rPr lang="es-ES" smtClean="0">
                <a:effectLst>
                  <a:outerShdw blurRad="38100" dist="38100" dir="2700000" algn="tl">
                    <a:srgbClr val="666633"/>
                  </a:outerShdw>
                </a:effectLst>
              </a:rPr>
              <a:t>Supresión de la usura: componente anticapitalista; </a:t>
            </a:r>
            <a:r>
              <a:rPr lang="es-ES" i="1" smtClean="0">
                <a:effectLst>
                  <a:outerShdw blurRad="38100" dist="38100" dir="2700000" algn="tl">
                    <a:srgbClr val="666633"/>
                  </a:outerShdw>
                </a:effectLst>
              </a:rPr>
              <a:t>indignados</a:t>
            </a:r>
            <a:r>
              <a:rPr lang="es-ES" smtClean="0">
                <a:effectLst>
                  <a:outerShdw blurRad="38100" dist="38100" dir="2700000" algn="tl">
                    <a:srgbClr val="666633"/>
                  </a:outerShdw>
                </a:effectLst>
              </a:rPr>
              <a:t> 15-M</a:t>
            </a:r>
          </a:p>
          <a:p>
            <a:pPr eaLnBrk="1" hangingPunct="1">
              <a:lnSpc>
                <a:spcPct val="90000"/>
              </a:lnSpc>
              <a:defRPr/>
            </a:pPr>
            <a:endParaRPr lang="es-ES" smtClean="0">
              <a:effectLst>
                <a:outerShdw blurRad="38100" dist="38100" dir="2700000" algn="tl">
                  <a:srgbClr val="666633"/>
                </a:outerShdw>
              </a:effectLst>
            </a:endParaRPr>
          </a:p>
        </p:txBody>
      </p:sp>
      <p:pic>
        <p:nvPicPr>
          <p:cNvPr id="21508" name="Picture 4"/>
          <p:cNvPicPr>
            <a:picLocks noChangeAspect="1" noChangeArrowheads="1"/>
          </p:cNvPicPr>
          <p:nvPr/>
        </p:nvPicPr>
        <p:blipFill>
          <a:blip r:embed="rId3" cstate="print"/>
          <a:srcRect l="24579" t="54018" r="27013" b="14389"/>
          <a:stretch>
            <a:fillRect/>
          </a:stretch>
        </p:blipFill>
        <p:spPr bwMode="auto">
          <a:xfrm>
            <a:off x="1476375" y="3860800"/>
            <a:ext cx="6191250" cy="230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s-ES" smtClean="0"/>
          </a:p>
        </p:txBody>
      </p:sp>
      <p:sp>
        <p:nvSpPr>
          <p:cNvPr id="706563" name="Rectangle 3"/>
          <p:cNvSpPr>
            <a:spLocks noGrp="1" noChangeArrowheads="1"/>
          </p:cNvSpPr>
          <p:nvPr>
            <p:ph type="body" idx="1"/>
          </p:nvPr>
        </p:nvSpPr>
        <p:spPr/>
        <p:txBody>
          <a:bodyPr/>
          <a:lstStyle/>
          <a:p>
            <a:pPr eaLnBrk="1" hangingPunct="1">
              <a:defRPr/>
            </a:pPr>
            <a:endParaRPr lang="es-ES" smtClean="0"/>
          </a:p>
          <a:p>
            <a:pPr eaLnBrk="1" hangingPunct="1">
              <a:defRPr/>
            </a:pPr>
            <a:r>
              <a:rPr lang="es-ES" smtClean="0">
                <a:effectLst>
                  <a:outerShdw blurRad="38100" dist="38100" dir="2700000" algn="tl">
                    <a:srgbClr val="666633"/>
                  </a:outerShdw>
                </a:effectLst>
              </a:rPr>
              <a:t>Voto extranjeros: tratados de reciprocidad</a:t>
            </a:r>
          </a:p>
          <a:p>
            <a:pPr eaLnBrk="1" hangingPunct="1">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Proyección internacional: futuro congreso de partidos musulmanes europeos (Granada)</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p:txBody>
          <a:bodyPr/>
          <a:lstStyle/>
          <a:p>
            <a:pPr eaLnBrk="1" hangingPunct="1">
              <a:defRPr/>
            </a:pPr>
            <a:r>
              <a:rPr lang="es-ES" smtClean="0">
                <a:effectLst>
                  <a:outerShdw blurRad="38100" dist="38100" dir="2700000" algn="tl">
                    <a:srgbClr val="666633"/>
                  </a:outerShdw>
                </a:effectLst>
              </a:rPr>
              <a:t>Dificultades</a:t>
            </a:r>
          </a:p>
        </p:txBody>
      </p:sp>
      <p:sp>
        <p:nvSpPr>
          <p:cNvPr id="702467" name="Rectangle 3"/>
          <p:cNvSpPr>
            <a:spLocks noGrp="1" noChangeArrowheads="1"/>
          </p:cNvSpPr>
          <p:nvPr>
            <p:ph type="body" idx="1"/>
          </p:nvPr>
        </p:nvSpPr>
        <p:spPr/>
        <p:txBody>
          <a:bodyPr/>
          <a:lstStyle/>
          <a:p>
            <a:pPr eaLnBrk="1" hangingPunct="1">
              <a:lnSpc>
                <a:spcPct val="80000"/>
              </a:lnSpc>
              <a:defRPr/>
            </a:pPr>
            <a:r>
              <a:rPr lang="es-ES" sz="2200" smtClean="0">
                <a:effectLst>
                  <a:outerShdw blurRad="38100" dist="38100" dir="2700000" algn="tl">
                    <a:srgbClr val="666633"/>
                  </a:outerShdw>
                </a:effectLst>
              </a:rPr>
              <a:t>Escasez de financiación y de RR.HH. (unos </a:t>
            </a:r>
            <a:r>
              <a:rPr lang="es-ES" sz="2200" smtClean="0"/>
              <a:t>centenares de afiliados: cifra estancada)</a:t>
            </a:r>
          </a:p>
          <a:p>
            <a:pPr eaLnBrk="1" hangingPunct="1">
              <a:lnSpc>
                <a:spcPct val="80000"/>
              </a:lnSpc>
              <a:buFont typeface="Wingdings" pitchFamily="2" charset="2"/>
              <a:buNone/>
              <a:defRPr/>
            </a:pPr>
            <a:endParaRPr lang="es-ES" sz="2200" smtClean="0"/>
          </a:p>
          <a:p>
            <a:pPr eaLnBrk="1" hangingPunct="1">
              <a:lnSpc>
                <a:spcPct val="80000"/>
              </a:lnSpc>
              <a:defRPr/>
            </a:pPr>
            <a:r>
              <a:rPr lang="es-ES" sz="2200" smtClean="0">
                <a:effectLst>
                  <a:outerShdw blurRad="38100" dist="38100" dir="2700000" algn="tl">
                    <a:srgbClr val="666633"/>
                  </a:outerShdw>
                </a:effectLst>
              </a:rPr>
              <a:t>Escaso apoyo comunitario (sus dirigentes son miembros e incluso dirigentes de comunidades, pero dirigentes no muy influyentes en el mapa islámico español y comunidades de orden menor; además, participan a título personal, no en calidad de dirigentes comunitarios, y, por ejemplo, ninguno ha arrastrado tras de sí a toda una comunidad hacia el PRUNE)</a:t>
            </a:r>
          </a:p>
          <a:p>
            <a:pPr eaLnBrk="1" hangingPunct="1">
              <a:lnSpc>
                <a:spcPct val="80000"/>
              </a:lnSpc>
              <a:buFont typeface="Wingdings" pitchFamily="2" charset="2"/>
              <a:buNone/>
              <a:defRPr/>
            </a:pPr>
            <a:endParaRPr lang="es-ES" sz="2200" smtClean="0">
              <a:effectLst>
                <a:outerShdw blurRad="38100" dist="38100" dir="2700000" algn="tl">
                  <a:srgbClr val="666633"/>
                </a:outerShdw>
              </a:effectLst>
            </a:endParaRPr>
          </a:p>
          <a:p>
            <a:pPr eaLnBrk="1" hangingPunct="1">
              <a:lnSpc>
                <a:spcPct val="80000"/>
              </a:lnSpc>
              <a:defRPr/>
            </a:pPr>
            <a:r>
              <a:rPr lang="es-ES" sz="2200" smtClean="0">
                <a:effectLst>
                  <a:outerShdw blurRad="38100" dist="38100" dir="2700000" algn="tl">
                    <a:srgbClr val="666633"/>
                  </a:outerShdw>
                </a:effectLst>
              </a:rPr>
              <a:t>Carencia de cultura política democrática</a:t>
            </a:r>
          </a:p>
          <a:p>
            <a:pPr eaLnBrk="1" hangingPunct="1">
              <a:lnSpc>
                <a:spcPct val="80000"/>
              </a:lnSpc>
              <a:defRPr/>
            </a:pPr>
            <a:endParaRPr lang="es-ES" sz="2200" smtClean="0">
              <a:effectLst>
                <a:outerShdw blurRad="38100" dist="38100" dir="2700000" algn="tl">
                  <a:srgbClr val="666633"/>
                </a:outerShdw>
              </a:effectLst>
            </a:endParaRPr>
          </a:p>
          <a:p>
            <a:pPr eaLnBrk="1" hangingPunct="1">
              <a:lnSpc>
                <a:spcPct val="80000"/>
              </a:lnSpc>
              <a:defRPr/>
            </a:pPr>
            <a:r>
              <a:rPr lang="es-ES" sz="2200" smtClean="0">
                <a:effectLst>
                  <a:outerShdw blurRad="38100" dist="38100" dir="2700000" algn="tl">
                    <a:srgbClr val="666633"/>
                  </a:outerShdw>
                </a:effectLst>
              </a:rPr>
              <a:t>Deterioro imagen por su no concurrencia electoral</a:t>
            </a:r>
          </a:p>
          <a:p>
            <a:pPr eaLnBrk="1" hangingPunct="1">
              <a:lnSpc>
                <a:spcPct val="80000"/>
              </a:lnSpc>
              <a:defRPr/>
            </a:pPr>
            <a:endParaRPr lang="es-ES" sz="2200" smtClean="0">
              <a:effectLst>
                <a:outerShdw blurRad="38100" dist="38100" dir="2700000" algn="tl">
                  <a:srgbClr val="666633"/>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Rectangle 2"/>
          <p:cNvSpPr>
            <a:spLocks noGrp="1" noChangeArrowheads="1"/>
          </p:cNvSpPr>
          <p:nvPr>
            <p:ph type="title"/>
          </p:nvPr>
        </p:nvSpPr>
        <p:spPr/>
        <p:txBody>
          <a:bodyPr/>
          <a:lstStyle/>
          <a:p>
            <a:pPr eaLnBrk="1" hangingPunct="1">
              <a:defRPr/>
            </a:pPr>
            <a:r>
              <a:rPr lang="es-ES" sz="4000" smtClean="0">
                <a:effectLst>
                  <a:outerShdw blurRad="38100" dist="38100" dir="2700000" algn="tl">
                    <a:srgbClr val="666633"/>
                  </a:outerShdw>
                </a:effectLst>
              </a:rPr>
              <a:t>II Encuentros Nacionales del PRUNE</a:t>
            </a:r>
          </a:p>
        </p:txBody>
      </p:sp>
      <p:sp>
        <p:nvSpPr>
          <p:cNvPr id="707587" name="Rectangle 3"/>
          <p:cNvSpPr>
            <a:spLocks noGrp="1" noChangeArrowheads="1"/>
          </p:cNvSpPr>
          <p:nvPr>
            <p:ph type="body" idx="1"/>
          </p:nvPr>
        </p:nvSpPr>
        <p:spPr/>
        <p:txBody>
          <a:bodyPr/>
          <a:lstStyle/>
          <a:p>
            <a:pPr eaLnBrk="1" hangingPunct="1">
              <a:lnSpc>
                <a:spcPct val="90000"/>
              </a:lnSpc>
              <a:defRPr/>
            </a:pPr>
            <a:r>
              <a:rPr lang="es-ES" sz="2200" smtClean="0">
                <a:effectLst>
                  <a:outerShdw blurRad="38100" dist="38100" dir="2700000" algn="tl">
                    <a:srgbClr val="666633"/>
                  </a:outerShdw>
                </a:effectLst>
              </a:rPr>
              <a:t>14-16/Oct./2011</a:t>
            </a:r>
          </a:p>
          <a:p>
            <a:pPr eaLnBrk="1" hangingPunct="1">
              <a:lnSpc>
                <a:spcPct val="90000"/>
              </a:lnSpc>
              <a:buFont typeface="Wingdings" pitchFamily="2" charset="2"/>
              <a:buNone/>
              <a:defRPr/>
            </a:pPr>
            <a:endParaRPr lang="es-ES" sz="2200" smtClean="0">
              <a:effectLst>
                <a:outerShdw blurRad="38100" dist="38100" dir="2700000" algn="tl">
                  <a:srgbClr val="666633"/>
                </a:outerShdw>
              </a:effectLst>
            </a:endParaRPr>
          </a:p>
          <a:p>
            <a:pPr eaLnBrk="1" hangingPunct="1">
              <a:lnSpc>
                <a:spcPct val="90000"/>
              </a:lnSpc>
              <a:defRPr/>
            </a:pPr>
            <a:r>
              <a:rPr lang="es-ES" sz="2200" smtClean="0">
                <a:effectLst>
                  <a:outerShdw blurRad="38100" dist="38100" dir="2700000" algn="tl">
                    <a:srgbClr val="666633"/>
                  </a:outerShdw>
                </a:effectLst>
              </a:rPr>
              <a:t>Parla (Madrid): Asociación Blankasa (Asociación Deportiva Socio Cultural Hispano-Marroquí)</a:t>
            </a:r>
          </a:p>
          <a:p>
            <a:pPr eaLnBrk="1" hangingPunct="1">
              <a:lnSpc>
                <a:spcPct val="90000"/>
              </a:lnSpc>
              <a:buFont typeface="Wingdings" pitchFamily="2" charset="2"/>
              <a:buNone/>
              <a:defRPr/>
            </a:pPr>
            <a:endParaRPr lang="es-ES" sz="2200" smtClean="0">
              <a:effectLst>
                <a:outerShdw blurRad="38100" dist="38100" dir="2700000" algn="tl">
                  <a:srgbClr val="666633"/>
                </a:outerShdw>
              </a:effectLst>
            </a:endParaRPr>
          </a:p>
          <a:p>
            <a:pPr eaLnBrk="1" hangingPunct="1">
              <a:lnSpc>
                <a:spcPct val="90000"/>
              </a:lnSpc>
              <a:defRPr/>
            </a:pPr>
            <a:r>
              <a:rPr lang="es-ES" sz="2200" smtClean="0">
                <a:effectLst>
                  <a:outerShdw blurRad="38100" dist="38100" dir="2700000" algn="tl">
                    <a:srgbClr val="666633"/>
                  </a:outerShdw>
                </a:effectLst>
              </a:rPr>
              <a:t>Orden del día</a:t>
            </a:r>
          </a:p>
          <a:p>
            <a:pPr eaLnBrk="1" hangingPunct="1">
              <a:lnSpc>
                <a:spcPct val="90000"/>
              </a:lnSpc>
              <a:buFont typeface="Wingdings" pitchFamily="2" charset="2"/>
              <a:buNone/>
              <a:defRPr/>
            </a:pPr>
            <a:r>
              <a:rPr lang="es-ES" sz="2200" smtClean="0">
                <a:effectLst>
                  <a:outerShdw blurRad="38100" dist="38100" dir="2700000" algn="tl">
                    <a:srgbClr val="666633"/>
                  </a:outerShdw>
                </a:effectLst>
              </a:rPr>
              <a:t> </a:t>
            </a:r>
          </a:p>
          <a:p>
            <a:pPr lvl="1" eaLnBrk="1" hangingPunct="1">
              <a:lnSpc>
                <a:spcPct val="90000"/>
              </a:lnSpc>
              <a:defRPr/>
            </a:pPr>
            <a:r>
              <a:rPr lang="es-ES" sz="2000" smtClean="0">
                <a:effectLst>
                  <a:outerShdw blurRad="38100" dist="38100" dir="2700000" algn="tl">
                    <a:srgbClr val="666633"/>
                  </a:outerShdw>
                </a:effectLst>
              </a:rPr>
              <a:t>Política de comunicación</a:t>
            </a:r>
          </a:p>
          <a:p>
            <a:pPr lvl="1" eaLnBrk="1" hangingPunct="1">
              <a:lnSpc>
                <a:spcPct val="90000"/>
              </a:lnSpc>
              <a:defRPr/>
            </a:pPr>
            <a:r>
              <a:rPr lang="es-ES" sz="2000" smtClean="0">
                <a:effectLst>
                  <a:outerShdw blurRad="38100" dist="38100" dir="2700000" algn="tl">
                    <a:srgbClr val="666633"/>
                  </a:outerShdw>
                </a:effectLst>
              </a:rPr>
              <a:t>Financiación</a:t>
            </a:r>
          </a:p>
          <a:p>
            <a:pPr lvl="1" eaLnBrk="1" hangingPunct="1">
              <a:lnSpc>
                <a:spcPct val="90000"/>
              </a:lnSpc>
              <a:defRPr/>
            </a:pPr>
            <a:r>
              <a:rPr lang="es-ES" sz="2000" smtClean="0">
                <a:effectLst>
                  <a:outerShdw blurRad="38100" dist="38100" dir="2700000" algn="tl">
                    <a:srgbClr val="666633"/>
                  </a:outerShdw>
                </a:effectLst>
              </a:rPr>
              <a:t>Afiliados</a:t>
            </a:r>
          </a:p>
          <a:p>
            <a:pPr lvl="1" eaLnBrk="1" hangingPunct="1">
              <a:lnSpc>
                <a:spcPct val="90000"/>
              </a:lnSpc>
              <a:defRPr/>
            </a:pPr>
            <a:r>
              <a:rPr lang="es-ES" sz="2000" smtClean="0">
                <a:effectLst>
                  <a:outerShdw blurRad="38100" dist="38100" dir="2700000" algn="tl">
                    <a:srgbClr val="666633"/>
                  </a:outerShdw>
                </a:effectLst>
              </a:rPr>
              <a:t>Campañas electorales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Expectativas electorales</a:t>
            </a:r>
          </a:p>
        </p:txBody>
      </p:sp>
      <p:sp>
        <p:nvSpPr>
          <p:cNvPr id="674819" name="Rectangle 3"/>
          <p:cNvSpPr>
            <a:spLocks noGrp="1" noChangeArrowheads="1"/>
          </p:cNvSpPr>
          <p:nvPr>
            <p:ph type="body" idx="1"/>
          </p:nvPr>
        </p:nvSpPr>
        <p:spPr/>
        <p:txBody>
          <a:bodyPr/>
          <a:lstStyle/>
          <a:p>
            <a:pPr eaLnBrk="1" hangingPunct="1">
              <a:lnSpc>
                <a:spcPct val="90000"/>
              </a:lnSpc>
              <a:defRPr/>
            </a:pPr>
            <a:r>
              <a:rPr lang="es-ES" smtClean="0">
                <a:effectLst>
                  <a:outerShdw blurRad="38100" dist="38100" dir="2700000" algn="tl">
                    <a:srgbClr val="666633"/>
                  </a:outerShdw>
                </a:effectLst>
              </a:rPr>
              <a:t>Elecciones Municipales y Autonómicas,  y Generales, de 2015: aprox. 150.000 musulmanes con sufragio activo (nacionalizados) (cifra en aumento anual, sobre todo marroquíes)</a:t>
            </a:r>
          </a:p>
          <a:p>
            <a:pPr eaLnBrk="1" hangingPunct="1">
              <a:lnSpc>
                <a:spcPct val="9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90000"/>
              </a:lnSpc>
              <a:defRPr/>
            </a:pPr>
            <a:r>
              <a:rPr lang="es-ES" smtClean="0">
                <a:effectLst>
                  <a:outerShdw blurRad="38100" dist="38100" dir="2700000" algn="tl">
                    <a:srgbClr val="666633"/>
                  </a:outerShdw>
                </a:effectLst>
              </a:rPr>
              <a:t>Tratado de reciprocidad con Burkina Faso, y futuros tratados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s-ES" smtClean="0"/>
          </a:p>
        </p:txBody>
      </p:sp>
      <p:sp>
        <p:nvSpPr>
          <p:cNvPr id="675843" name="Rectangle 3"/>
          <p:cNvSpPr>
            <a:spLocks noGrp="1" noChangeArrowheads="1"/>
          </p:cNvSpPr>
          <p:nvPr>
            <p:ph type="body" idx="1"/>
          </p:nvPr>
        </p:nvSpPr>
        <p:spPr/>
        <p:txBody>
          <a:bodyPr/>
          <a:lstStyle/>
          <a:p>
            <a:pPr eaLnBrk="1" hangingPunct="1">
              <a:defRPr/>
            </a:pPr>
            <a:endParaRPr lang="es-ES" smtClean="0"/>
          </a:p>
          <a:p>
            <a:pPr eaLnBrk="1" hangingPunct="1">
              <a:defRPr/>
            </a:pPr>
            <a:r>
              <a:rPr lang="es-ES" smtClean="0">
                <a:effectLst>
                  <a:outerShdw blurRad="38100" dist="38100" dir="2700000" algn="tl">
                    <a:srgbClr val="666633"/>
                  </a:outerShdw>
                </a:effectLst>
              </a:rPr>
              <a:t>Municipio de Granada: 4.000 votos/1 concejal (aprox.)</a:t>
            </a:r>
          </a:p>
          <a:p>
            <a:pPr eaLnBrk="1" hangingPunct="1">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Quizá concejales en municipios pequeños con elevada concentración de población musulmana nacionalizada</a:t>
            </a:r>
            <a:r>
              <a:rPr lang="es-ES" smtClean="0"/>
              <a:t>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A tener en cuenta…</a:t>
            </a:r>
          </a:p>
        </p:txBody>
      </p:sp>
      <p:sp>
        <p:nvSpPr>
          <p:cNvPr id="676867" name="Rectangle 3"/>
          <p:cNvSpPr>
            <a:spLocks noGrp="1" noChangeArrowheads="1"/>
          </p:cNvSpPr>
          <p:nvPr>
            <p:ph type="body" idx="1"/>
          </p:nvPr>
        </p:nvSpPr>
        <p:spPr/>
        <p:txBody>
          <a:bodyPr/>
          <a:lstStyle/>
          <a:p>
            <a:pPr eaLnBrk="1" hangingPunct="1">
              <a:defRPr/>
            </a:pPr>
            <a:endParaRPr lang="es-ES" smtClean="0"/>
          </a:p>
          <a:p>
            <a:pPr eaLnBrk="1" hangingPunct="1">
              <a:defRPr/>
            </a:pPr>
            <a:r>
              <a:rPr lang="es-ES" smtClean="0">
                <a:effectLst>
                  <a:outerShdw blurRad="38100" dist="38100" dir="2700000" algn="tl">
                    <a:srgbClr val="666633"/>
                  </a:outerShdw>
                </a:effectLst>
              </a:rPr>
              <a:t>No todos los musulmanes tienen por qué decidir movilizarse electoralmente</a:t>
            </a:r>
          </a:p>
          <a:p>
            <a:pPr eaLnBrk="1" hangingPunct="1">
              <a:buFont typeface="Wingdings" pitchFamily="2" charset="2"/>
              <a:buNone/>
              <a:defRPr/>
            </a:pPr>
            <a:endParaRPr lang="es-ES" smtClean="0">
              <a:effectLst>
                <a:outerShdw blurRad="38100" dist="38100" dir="2700000" algn="tl">
                  <a:srgbClr val="666633"/>
                </a:outerShdw>
              </a:effectLst>
            </a:endParaRPr>
          </a:p>
          <a:p>
            <a:pPr eaLnBrk="1" hangingPunct="1">
              <a:defRPr/>
            </a:pPr>
            <a:r>
              <a:rPr lang="es-ES" smtClean="0">
                <a:effectLst>
                  <a:outerShdw blurRad="38100" dist="38100" dir="2700000" algn="tl">
                    <a:srgbClr val="666633"/>
                  </a:outerShdw>
                </a:effectLst>
              </a:rPr>
              <a:t>Si lo hiciesen todos, no tienen por qué hacerlo para apoyar al PRUNE o a otro partido similar</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es-ES" smtClean="0"/>
          </a:p>
        </p:txBody>
      </p:sp>
      <p:sp>
        <p:nvSpPr>
          <p:cNvPr id="677891" name="Rectangle 3"/>
          <p:cNvSpPr>
            <a:spLocks noGrp="1" noChangeArrowheads="1"/>
          </p:cNvSpPr>
          <p:nvPr>
            <p:ph type="body" idx="1"/>
          </p:nvPr>
        </p:nvSpPr>
        <p:spPr/>
        <p:txBody>
          <a:bodyPr/>
          <a:lstStyle/>
          <a:p>
            <a:pPr eaLnBrk="1" hangingPunct="1">
              <a:defRPr/>
            </a:pPr>
            <a:r>
              <a:rPr lang="es-ES" smtClean="0">
                <a:effectLst>
                  <a:outerShdw blurRad="38100" dist="38100" dir="2700000" algn="tl">
                    <a:srgbClr val="666633"/>
                  </a:outerShdw>
                </a:effectLst>
              </a:rPr>
              <a:t>Melilla y Ceuta:</a:t>
            </a:r>
          </a:p>
          <a:p>
            <a:pPr eaLnBrk="1" hangingPunct="1">
              <a:buFont typeface="Wingdings" pitchFamily="2" charset="2"/>
              <a:buNone/>
              <a:defRPr/>
            </a:pPr>
            <a:endParaRPr lang="es-ES" smtClean="0">
              <a:effectLst>
                <a:outerShdw blurRad="38100" dist="38100" dir="2700000" algn="tl">
                  <a:srgbClr val="666633"/>
                </a:outerShdw>
              </a:effectLst>
            </a:endParaRPr>
          </a:p>
          <a:p>
            <a:pPr lvl="1" eaLnBrk="1" hangingPunct="1">
              <a:defRPr/>
            </a:pPr>
            <a:r>
              <a:rPr lang="es-ES" smtClean="0">
                <a:effectLst>
                  <a:outerShdw blurRad="38100" dist="38100" dir="2700000" algn="tl">
                    <a:srgbClr val="666633"/>
                  </a:outerShdw>
                </a:effectLst>
              </a:rPr>
              <a:t>Desmovilización del electorado musulmán</a:t>
            </a:r>
          </a:p>
          <a:p>
            <a:pPr lvl="1" eaLnBrk="1" hangingPunct="1">
              <a:buFont typeface="Wingdings" pitchFamily="2" charset="2"/>
              <a:buNone/>
              <a:defRPr/>
            </a:pPr>
            <a:endParaRPr lang="es-ES" smtClean="0">
              <a:effectLst>
                <a:outerShdw blurRad="38100" dist="38100" dir="2700000" algn="tl">
                  <a:srgbClr val="666633"/>
                </a:outerShdw>
              </a:effectLst>
            </a:endParaRPr>
          </a:p>
          <a:p>
            <a:pPr lvl="1" eaLnBrk="1" hangingPunct="1">
              <a:defRPr/>
            </a:pPr>
            <a:r>
              <a:rPr lang="es-ES" smtClean="0">
                <a:effectLst>
                  <a:outerShdw blurRad="38100" dist="38100" dir="2700000" algn="tl">
                    <a:srgbClr val="666633"/>
                  </a:outerShdw>
                </a:effectLst>
              </a:rPr>
              <a:t>Fragmentación del voto</a:t>
            </a:r>
          </a:p>
          <a:p>
            <a:pPr lvl="1" eaLnBrk="1" hangingPunct="1">
              <a:buFont typeface="Wingdings" pitchFamily="2" charset="2"/>
              <a:buNone/>
              <a:defRPr/>
            </a:pPr>
            <a:endParaRPr lang="es-ES" smtClean="0">
              <a:effectLst>
                <a:outerShdw blurRad="38100" dist="38100" dir="2700000" algn="tl">
                  <a:srgbClr val="666633"/>
                </a:outerShdw>
              </a:effectLst>
            </a:endParaRPr>
          </a:p>
          <a:p>
            <a:pPr lvl="1" eaLnBrk="1" hangingPunct="1">
              <a:defRPr/>
            </a:pPr>
            <a:r>
              <a:rPr lang="es-ES" smtClean="0">
                <a:effectLst>
                  <a:outerShdw blurRad="38100" dist="38100" dir="2700000" algn="tl">
                    <a:srgbClr val="666633"/>
                  </a:outerShdw>
                </a:effectLst>
              </a:rPr>
              <a:t>No etnificación del voto</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Además…</a:t>
            </a:r>
          </a:p>
        </p:txBody>
      </p:sp>
      <p:sp>
        <p:nvSpPr>
          <p:cNvPr id="679939" name="Rectangle 3"/>
          <p:cNvSpPr>
            <a:spLocks noGrp="1" noChangeArrowheads="1"/>
          </p:cNvSpPr>
          <p:nvPr>
            <p:ph type="body" idx="1"/>
          </p:nvPr>
        </p:nvSpPr>
        <p:spPr/>
        <p:txBody>
          <a:bodyPr/>
          <a:lstStyle/>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Alcanzar objetivos sin representación política</a:t>
            </a:r>
          </a:p>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Miedo a la “calle” por parte del sistema político</a:t>
            </a:r>
          </a:p>
          <a:p>
            <a:pPr eaLnBrk="1" hangingPunct="1">
              <a:buFont typeface="Wingdings" pitchFamily="2" charset="2"/>
              <a:buNone/>
              <a:defRPr/>
            </a:pPr>
            <a:endParaRPr lang="es-ES" sz="2700" smtClean="0">
              <a:effectLst>
                <a:outerShdw blurRad="38100" dist="38100" dir="2700000" algn="tl">
                  <a:srgbClr val="666633"/>
                </a:outerShdw>
              </a:effectLst>
            </a:endParaRPr>
          </a:p>
          <a:p>
            <a:pPr eaLnBrk="1" hangingPunct="1">
              <a:defRPr/>
            </a:pPr>
            <a:r>
              <a:rPr lang="es-ES" sz="2700" smtClean="0">
                <a:effectLst>
                  <a:outerShdw blurRad="38100" dist="38100" dir="2700000" algn="tl">
                    <a:srgbClr val="666633"/>
                  </a:outerShdw>
                </a:effectLst>
              </a:rPr>
              <a:t>Partido de los Musulmanes de Francia: logros con escasísimo respaldo electoral</a:t>
            </a:r>
          </a:p>
          <a:p>
            <a:pPr eaLnBrk="1" hangingPunct="1">
              <a:defRPr/>
            </a:pPr>
            <a:endParaRPr lang="es-ES" sz="2700" smtClean="0">
              <a:effectLst>
                <a:outerShdw blurRad="38100" dist="38100" dir="2700000" algn="tl">
                  <a:srgbClr val="666633"/>
                </a:outerShdw>
              </a:effectLst>
            </a:endParaRPr>
          </a:p>
          <a:p>
            <a:pPr eaLnBrk="1" hangingPunct="1">
              <a:defRPr/>
            </a:pPr>
            <a:endParaRPr lang="es-ES" sz="2700" smtClean="0">
              <a:effectLst>
                <a:outerShdw blurRad="38100" dist="38100" dir="2700000" algn="tl">
                  <a:srgbClr val="666633"/>
                </a:outerShdw>
              </a:effectLst>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¿Y Marruecos…?</a:t>
            </a:r>
          </a:p>
        </p:txBody>
      </p:sp>
      <p:sp>
        <p:nvSpPr>
          <p:cNvPr id="681987" name="Rectangle 3"/>
          <p:cNvSpPr>
            <a:spLocks noGrp="1" noChangeArrowheads="1"/>
          </p:cNvSpPr>
          <p:nvPr>
            <p:ph type="body" idx="1"/>
          </p:nvPr>
        </p:nvSpPr>
        <p:spPr/>
        <p:txBody>
          <a:bodyPr/>
          <a:lstStyle/>
          <a:p>
            <a:pPr eaLnBrk="1" hangingPunct="1">
              <a:lnSpc>
                <a:spcPct val="80000"/>
              </a:lnSpc>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¿Controlar a los inmigrantes marroquíes en España?</a:t>
            </a:r>
          </a:p>
          <a:p>
            <a:pPr eaLnBrk="1" hangingPunct="1">
              <a:lnSpc>
                <a:spcPct val="80000"/>
              </a:lnSpc>
              <a:buFont typeface="Wingdings" pitchFamily="2" charset="2"/>
              <a:buNone/>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¿Aumentar su presencia en España?</a:t>
            </a:r>
          </a:p>
          <a:p>
            <a:pPr eaLnBrk="1" hangingPunct="1">
              <a:lnSpc>
                <a:spcPct val="80000"/>
              </a:lnSpc>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¿Esfuerzos por parte de FyCSE y CNI por controlar a la formación?</a:t>
            </a:r>
          </a:p>
          <a:p>
            <a:pPr eaLnBrk="1" hangingPunct="1">
              <a:lnSpc>
                <a:spcPct val="80000"/>
              </a:lnSpc>
              <a:defRPr/>
            </a:pPr>
            <a:endParaRPr lang="es-ES" sz="2700" smtClean="0">
              <a:effectLst>
                <a:outerShdw blurRad="38100" dist="38100" dir="2700000" algn="tl">
                  <a:srgbClr val="666633"/>
                </a:outerShdw>
              </a:effectLst>
            </a:endParaRPr>
          </a:p>
          <a:p>
            <a:pPr eaLnBrk="1" hangingPunct="1">
              <a:lnSpc>
                <a:spcPct val="80000"/>
              </a:lnSpc>
              <a:defRPr/>
            </a:pPr>
            <a:r>
              <a:rPr lang="es-ES" sz="2700" smtClean="0">
                <a:effectLst>
                  <a:outerShdw blurRad="38100" dist="38100" dir="2700000" algn="tl">
                    <a:srgbClr val="666633"/>
                  </a:outerShdw>
                </a:effectLst>
              </a:rPr>
              <a:t>Negación por parte del PRUNE</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p:txBody>
          <a:bodyPr/>
          <a:lstStyle/>
          <a:p>
            <a:pPr eaLnBrk="1" hangingPunct="1">
              <a:defRPr/>
            </a:pPr>
            <a:r>
              <a:rPr lang="es-ES" smtClean="0">
                <a:solidFill>
                  <a:schemeClr val="tx1"/>
                </a:solidFill>
                <a:effectLst>
                  <a:outerShdw blurRad="38100" dist="38100" dir="2700000" algn="tl">
                    <a:srgbClr val="666633"/>
                  </a:outerShdw>
                </a:effectLst>
              </a:rPr>
              <a:t>Conclusiones y perspectivas</a:t>
            </a:r>
          </a:p>
        </p:txBody>
      </p:sp>
      <p:sp>
        <p:nvSpPr>
          <p:cNvPr id="678915" name="Rectangle 3"/>
          <p:cNvSpPr>
            <a:spLocks noGrp="1" noChangeArrowheads="1"/>
          </p:cNvSpPr>
          <p:nvPr>
            <p:ph type="body" idx="1"/>
          </p:nvPr>
        </p:nvSpPr>
        <p:spPr/>
        <p:txBody>
          <a:bodyPr/>
          <a:lstStyle/>
          <a:p>
            <a:pPr eaLnBrk="1" hangingPunct="1">
              <a:lnSpc>
                <a:spcPct val="90000"/>
              </a:lnSpc>
              <a:defRPr/>
            </a:pPr>
            <a:endParaRPr lang="es-ES" smtClean="0">
              <a:effectLst>
                <a:outerShdw blurRad="38100" dist="38100" dir="2700000" algn="tl">
                  <a:srgbClr val="666633"/>
                </a:outerShdw>
              </a:effectLst>
            </a:endParaRPr>
          </a:p>
          <a:p>
            <a:pPr eaLnBrk="1" hangingPunct="1">
              <a:lnSpc>
                <a:spcPct val="90000"/>
              </a:lnSpc>
              <a:defRPr/>
            </a:pPr>
            <a:r>
              <a:rPr lang="es-ES" smtClean="0">
                <a:effectLst>
                  <a:outerShdw blurRad="38100" dist="38100" dir="2700000" algn="tl">
                    <a:srgbClr val="666633"/>
                  </a:outerShdw>
                </a:effectLst>
              </a:rPr>
              <a:t>Ocupar un espacio del espectro electoral</a:t>
            </a:r>
          </a:p>
          <a:p>
            <a:pPr eaLnBrk="1" hangingPunct="1">
              <a:lnSpc>
                <a:spcPct val="9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90000"/>
              </a:lnSpc>
              <a:defRPr/>
            </a:pPr>
            <a:r>
              <a:rPr lang="es-ES" smtClean="0">
                <a:effectLst>
                  <a:outerShdw blurRad="38100" dist="38100" dir="2700000" algn="tl">
                    <a:srgbClr val="666633"/>
                  </a:outerShdw>
                </a:effectLst>
              </a:rPr>
              <a:t>Primera piedra de la construcción política del Islam en España</a:t>
            </a:r>
          </a:p>
          <a:p>
            <a:pPr eaLnBrk="1" hangingPunct="1">
              <a:lnSpc>
                <a:spcPct val="90000"/>
              </a:lnSpc>
              <a:buFont typeface="Wingdings" pitchFamily="2" charset="2"/>
              <a:buNone/>
              <a:defRPr/>
            </a:pPr>
            <a:endParaRPr lang="es-ES" smtClean="0">
              <a:effectLst>
                <a:outerShdw blurRad="38100" dist="38100" dir="2700000" algn="tl">
                  <a:srgbClr val="666633"/>
                </a:outerShdw>
              </a:effectLst>
            </a:endParaRPr>
          </a:p>
          <a:p>
            <a:pPr eaLnBrk="1" hangingPunct="1">
              <a:lnSpc>
                <a:spcPct val="90000"/>
              </a:lnSpc>
              <a:defRPr/>
            </a:pPr>
            <a:r>
              <a:rPr lang="es-ES" smtClean="0">
                <a:effectLst>
                  <a:outerShdw blurRad="38100" dist="38100" dir="2700000" algn="tl">
                    <a:srgbClr val="666633"/>
                  </a:outerShdw>
                </a:effectLst>
              </a:rPr>
              <a:t>Seguimiento muy de cerca (</a:t>
            </a:r>
            <a:r>
              <a:rPr lang="es-ES" i="1" smtClean="0">
                <a:effectLst>
                  <a:outerShdw blurRad="38100" dist="38100" dir="2700000" algn="tl">
                    <a:srgbClr val="666633"/>
                  </a:outerShdw>
                </a:effectLst>
              </a:rPr>
              <a:t>Primavera Árabe</a:t>
            </a:r>
            <a:r>
              <a:rPr lang="es-ES" smtClean="0">
                <a:effectLst>
                  <a:outerShdw blurRad="38100" dist="38100" dir="2700000" algn="tl">
                    <a:srgbClr val="666633"/>
                  </a:outerShdw>
                </a:effectLst>
              </a:rPr>
              <a:t>, 2010-?)</a:t>
            </a:r>
          </a:p>
          <a:p>
            <a:pPr eaLnBrk="1" hangingPunct="1">
              <a:lnSpc>
                <a:spcPct val="90000"/>
              </a:lnSpc>
              <a:buFont typeface="Wingdings" pitchFamily="2" charset="2"/>
              <a:buNone/>
              <a:defRPr/>
            </a:pPr>
            <a:endParaRPr lang="es-ES" smtClean="0">
              <a:effectLst>
                <a:outerShdw blurRad="38100" dist="38100" dir="2700000" algn="tl">
                  <a:srgbClr val="666633"/>
                </a:outerShd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Refinado">
  <a:themeElements>
    <a:clrScheme name="Refinado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Refinado">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finado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clrMap bg1="dk2" tx1="lt1" bg2="dk1" tx2="lt2" accent1="accent1" accent2="accent2" accent3="accent3" accent4="accent4" accent5="accent5" accent6="accent6" hlink="hlink" folHlink="folHlink"/>
    </a:extraClrScheme>
    <a:extraClrScheme>
      <a:clrScheme name="Refinado 2">
        <a:dk1>
          <a:srgbClr val="4D4D4D"/>
        </a:dk1>
        <a:lt1>
          <a:srgbClr val="FFFFFF"/>
        </a:lt1>
        <a:dk2>
          <a:srgbClr val="4A1102"/>
        </a:dk2>
        <a:lt2>
          <a:srgbClr val="FFFFFF"/>
        </a:lt2>
        <a:accent1>
          <a:srgbClr val="CC3300"/>
        </a:accent1>
        <a:accent2>
          <a:srgbClr val="666699"/>
        </a:accent2>
        <a:accent3>
          <a:srgbClr val="B1AAAA"/>
        </a:accent3>
        <a:accent4>
          <a:srgbClr val="DADADA"/>
        </a:accent4>
        <a:accent5>
          <a:srgbClr val="E2ADAA"/>
        </a:accent5>
        <a:accent6>
          <a:srgbClr val="5C5C8A"/>
        </a:accent6>
        <a:hlink>
          <a:srgbClr val="FF9900"/>
        </a:hlink>
        <a:folHlink>
          <a:srgbClr val="FFFFFF"/>
        </a:folHlink>
      </a:clrScheme>
      <a:clrMap bg1="dk2" tx1="lt1" bg2="dk1" tx2="lt2" accent1="accent1" accent2="accent2" accent3="accent3" accent4="accent4" accent5="accent5" accent6="accent6" hlink="hlink" folHlink="folHlink"/>
    </a:extraClrScheme>
    <a:extraClrScheme>
      <a:clrScheme name="Refinado 3">
        <a:dk1>
          <a:srgbClr val="666699"/>
        </a:dk1>
        <a:lt1>
          <a:srgbClr val="FFFFFF"/>
        </a:lt1>
        <a:dk2>
          <a:srgbClr val="400040"/>
        </a:dk2>
        <a:lt2>
          <a:srgbClr val="FFFFFF"/>
        </a:lt2>
        <a:accent1>
          <a:srgbClr val="FFCC00"/>
        </a:accent1>
        <a:accent2>
          <a:srgbClr val="FF3300"/>
        </a:accent2>
        <a:accent3>
          <a:srgbClr val="AFAAAF"/>
        </a:accent3>
        <a:accent4>
          <a:srgbClr val="DADADA"/>
        </a:accent4>
        <a:accent5>
          <a:srgbClr val="FFE2AA"/>
        </a:accent5>
        <a:accent6>
          <a:srgbClr val="E72D00"/>
        </a:accent6>
        <a:hlink>
          <a:srgbClr val="CC9900"/>
        </a:hlink>
        <a:folHlink>
          <a:srgbClr val="CC3300"/>
        </a:folHlink>
      </a:clrScheme>
      <a:clrMap bg1="dk2" tx1="lt1" bg2="dk1" tx2="lt2" accent1="accent1" accent2="accent2" accent3="accent3" accent4="accent4" accent5="accent5" accent6="accent6" hlink="hlink" folHlink="folHlink"/>
    </a:extraClrScheme>
    <a:extraClrScheme>
      <a:clrScheme name="Refinado 4">
        <a:dk1>
          <a:srgbClr val="4D4D4D"/>
        </a:dk1>
        <a:lt1>
          <a:srgbClr val="FFFFFF"/>
        </a:lt1>
        <a:dk2>
          <a:srgbClr val="006699"/>
        </a:dk2>
        <a:lt2>
          <a:srgbClr val="CCECFF"/>
        </a:lt2>
        <a:accent1>
          <a:srgbClr val="339966"/>
        </a:accent1>
        <a:accent2>
          <a:srgbClr val="3366FF"/>
        </a:accent2>
        <a:accent3>
          <a:srgbClr val="AAB8CA"/>
        </a:accent3>
        <a:accent4>
          <a:srgbClr val="DADADA"/>
        </a:accent4>
        <a:accent5>
          <a:srgbClr val="ADCAB8"/>
        </a:accent5>
        <a:accent6>
          <a:srgbClr val="2D5CE7"/>
        </a:accent6>
        <a:hlink>
          <a:srgbClr val="33CCFF"/>
        </a:hlink>
        <a:folHlink>
          <a:srgbClr val="FFFFFF"/>
        </a:folHlink>
      </a:clrScheme>
      <a:clrMap bg1="dk2" tx1="lt1" bg2="dk1" tx2="lt2" accent1="accent1" accent2="accent2" accent3="accent3" accent4="accent4" accent5="accent5" accent6="accent6" hlink="hlink" folHlink="folHlink"/>
    </a:extraClrScheme>
    <a:extraClrScheme>
      <a:clrScheme name="Refinado 5">
        <a:dk1>
          <a:srgbClr val="000000"/>
        </a:dk1>
        <a:lt1>
          <a:srgbClr val="FFFFFF"/>
        </a:lt1>
        <a:dk2>
          <a:srgbClr val="CC0000"/>
        </a:dk2>
        <a:lt2>
          <a:srgbClr val="666699"/>
        </a:lt2>
        <a:accent1>
          <a:srgbClr val="FF6600"/>
        </a:accent1>
        <a:accent2>
          <a:srgbClr val="FF9933"/>
        </a:accent2>
        <a:accent3>
          <a:srgbClr val="FFFFFF"/>
        </a:accent3>
        <a:accent4>
          <a:srgbClr val="000000"/>
        </a:accent4>
        <a:accent5>
          <a:srgbClr val="FFB8AA"/>
        </a:accent5>
        <a:accent6>
          <a:srgbClr val="E78A2D"/>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Refinado 6">
        <a:dk1>
          <a:srgbClr val="000000"/>
        </a:dk1>
        <a:lt1>
          <a:srgbClr val="FFFFFF"/>
        </a:lt1>
        <a:dk2>
          <a:srgbClr val="000000"/>
        </a:dk2>
        <a:lt2>
          <a:srgbClr val="C0C0C0"/>
        </a:lt2>
        <a:accent1>
          <a:srgbClr val="CC3300"/>
        </a:accent1>
        <a:accent2>
          <a:srgbClr val="666699"/>
        </a:accent2>
        <a:accent3>
          <a:srgbClr val="FFFFFF"/>
        </a:accent3>
        <a:accent4>
          <a:srgbClr val="000000"/>
        </a:accent4>
        <a:accent5>
          <a:srgbClr val="E2ADAA"/>
        </a:accent5>
        <a:accent6>
          <a:srgbClr val="5C5C8A"/>
        </a:accent6>
        <a:hlink>
          <a:srgbClr val="999900"/>
        </a:hlink>
        <a:folHlink>
          <a:srgbClr val="4D4D4D"/>
        </a:folHlink>
      </a:clrScheme>
      <a:clrMap bg1="lt1" tx1="dk1" bg2="lt2" tx2="dk2" accent1="accent1" accent2="accent2" accent3="accent3" accent4="accent4" accent5="accent5" accent6="accent6" hlink="hlink" folHlink="folHlink"/>
    </a:extraClrScheme>
    <a:extraClrScheme>
      <a:clrScheme name="Refinado 7">
        <a:dk1>
          <a:srgbClr val="000000"/>
        </a:dk1>
        <a:lt1>
          <a:srgbClr val="FFFFFF"/>
        </a:lt1>
        <a:dk2>
          <a:srgbClr val="000066"/>
        </a:dk2>
        <a:lt2>
          <a:srgbClr val="333399"/>
        </a:lt2>
        <a:accent1>
          <a:srgbClr val="3399FF"/>
        </a:accent1>
        <a:accent2>
          <a:srgbClr val="9999FF"/>
        </a:accent2>
        <a:accent3>
          <a:srgbClr val="FFFFFF"/>
        </a:accent3>
        <a:accent4>
          <a:srgbClr val="000000"/>
        </a:accent4>
        <a:accent5>
          <a:srgbClr val="ADCAFF"/>
        </a:accent5>
        <a:accent6>
          <a:srgbClr val="8A8AE7"/>
        </a:accent6>
        <a:hlink>
          <a:srgbClr val="00CCFF"/>
        </a:hlink>
        <a:folHlink>
          <a:srgbClr val="5F5F5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Refined</Template>
  <TotalTime>6233</TotalTime>
  <Words>1130</Words>
  <Application>Microsoft Office PowerPoint</Application>
  <PresentationFormat>Presentación en pantalla (4:3)</PresentationFormat>
  <Paragraphs>257</Paragraphs>
  <Slides>35</Slides>
  <Notes>29</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Refinado</vt:lpstr>
      <vt:lpstr>Hacia la articulación política del Islam en España </vt:lpstr>
      <vt:lpstr>Diapositiva 2</vt:lpstr>
      <vt:lpstr>Diapositiva 3</vt:lpstr>
      <vt:lpstr>Diapositiva 4</vt:lpstr>
      <vt:lpstr>  Análisis comparado                            -Francia-</vt:lpstr>
      <vt:lpstr>-Reino Unido-</vt:lpstr>
      <vt:lpstr>-Alemania-</vt:lpstr>
      <vt:lpstr>-Holanda-</vt:lpstr>
      <vt:lpstr>-Bélgica-</vt:lpstr>
      <vt:lpstr>-Italia-</vt:lpstr>
      <vt:lpstr> Antecedentes en España </vt:lpstr>
      <vt:lpstr>Diapositiva 12</vt:lpstr>
      <vt:lpstr>Diapositiva 13</vt:lpstr>
      <vt:lpstr>Diapositiva 14</vt:lpstr>
      <vt:lpstr>Diapositiva 15</vt:lpstr>
      <vt:lpstr>Características</vt:lpstr>
      <vt:lpstr>Excepción</vt:lpstr>
      <vt:lpstr>PRUNE: notas generales</vt:lpstr>
      <vt:lpstr>Estructura del PRUNE (14-16/Oct./2011)</vt:lpstr>
      <vt:lpstr>Diapositiva 20</vt:lpstr>
      <vt:lpstr>Diapositiva 21</vt:lpstr>
      <vt:lpstr>Elecciones Municipales y Autonómicas 2011</vt:lpstr>
      <vt:lpstr>Ideario, programa político y estrategia</vt:lpstr>
      <vt:lpstr>Diapositiva 24</vt:lpstr>
      <vt:lpstr>Principales propuestas</vt:lpstr>
      <vt:lpstr>Diapositiva 26</vt:lpstr>
      <vt:lpstr>Dificultades</vt:lpstr>
      <vt:lpstr>II Encuentros Nacionales del PRUNE</vt:lpstr>
      <vt:lpstr>Expectativas electorales</vt:lpstr>
      <vt:lpstr>Diapositiva 30</vt:lpstr>
      <vt:lpstr>A tener en cuenta…</vt:lpstr>
      <vt:lpstr>Diapositiva 32</vt:lpstr>
      <vt:lpstr>Además…</vt:lpstr>
      <vt:lpstr>¿Y Marruecos…?</vt:lpstr>
      <vt:lpstr>Conclusiones y perspectivas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 las redes yihadistas en España</dc:title>
  <dc:creator>subdireccion</dc:creator>
  <cp:lastModifiedBy>Jose Antonio</cp:lastModifiedBy>
  <cp:revision>1250</cp:revision>
  <dcterms:created xsi:type="dcterms:W3CDTF">2006-07-07T17:27:42Z</dcterms:created>
  <dcterms:modified xsi:type="dcterms:W3CDTF">2013-12-08T23:19:51Z</dcterms:modified>
</cp:coreProperties>
</file>