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7" r:id="rId2"/>
    <p:sldId id="256" r:id="rId3"/>
    <p:sldId id="258" r:id="rId4"/>
    <p:sldId id="259" r:id="rId5"/>
    <p:sldId id="260" r:id="rId6"/>
    <p:sldId id="261" r:id="rId7"/>
    <p:sldId id="263" r:id="rId8"/>
    <p:sldId id="262" r:id="rId9"/>
    <p:sldId id="264" r:id="rId10"/>
    <p:sldId id="265" r:id="rId11"/>
    <p:sldId id="266" r:id="rId12"/>
    <p:sldId id="280" r:id="rId13"/>
    <p:sldId id="281" r:id="rId14"/>
    <p:sldId id="267" r:id="rId15"/>
    <p:sldId id="268" r:id="rId16"/>
    <p:sldId id="270" r:id="rId17"/>
    <p:sldId id="271" r:id="rId18"/>
    <p:sldId id="272" r:id="rId19"/>
    <p:sldId id="273" r:id="rId20"/>
    <p:sldId id="274" r:id="rId21"/>
    <p:sldId id="275" r:id="rId22"/>
    <p:sldId id="276" r:id="rId23"/>
    <p:sldId id="277" r:id="rId24"/>
    <p:sldId id="278" r:id="rId25"/>
  </p:sldIdLst>
  <p:sldSz cx="9144000" cy="6858000" type="screen4x3"/>
  <p:notesSz cx="6858000" cy="9144000"/>
  <p:defaultTextStyle>
    <a:defPPr>
      <a:defRPr lang="it-IT"/>
    </a:defPPr>
    <a:lvl1pPr algn="ctr" rtl="0" fontAlgn="base">
      <a:spcBef>
        <a:spcPct val="0"/>
      </a:spcBef>
      <a:spcAft>
        <a:spcPct val="0"/>
      </a:spcAft>
      <a:defRPr kern="1200">
        <a:solidFill>
          <a:schemeClr val="tx1"/>
        </a:solidFill>
        <a:latin typeface="Arial" charset="0"/>
        <a:ea typeface="+mn-ea"/>
        <a:cs typeface="+mn-cs"/>
      </a:defRPr>
    </a:lvl1pPr>
    <a:lvl2pPr marL="457200" algn="ctr" rtl="0" fontAlgn="base">
      <a:spcBef>
        <a:spcPct val="0"/>
      </a:spcBef>
      <a:spcAft>
        <a:spcPct val="0"/>
      </a:spcAft>
      <a:defRPr kern="1200">
        <a:solidFill>
          <a:schemeClr val="tx1"/>
        </a:solidFill>
        <a:latin typeface="Arial" charset="0"/>
        <a:ea typeface="+mn-ea"/>
        <a:cs typeface="+mn-cs"/>
      </a:defRPr>
    </a:lvl2pPr>
    <a:lvl3pPr marL="914400" algn="ctr" rtl="0" fontAlgn="base">
      <a:spcBef>
        <a:spcPct val="0"/>
      </a:spcBef>
      <a:spcAft>
        <a:spcPct val="0"/>
      </a:spcAft>
      <a:defRPr kern="1200">
        <a:solidFill>
          <a:schemeClr val="tx1"/>
        </a:solidFill>
        <a:latin typeface="Arial" charset="0"/>
        <a:ea typeface="+mn-ea"/>
        <a:cs typeface="+mn-cs"/>
      </a:defRPr>
    </a:lvl3pPr>
    <a:lvl4pPr marL="1371600" algn="ctr" rtl="0" fontAlgn="base">
      <a:spcBef>
        <a:spcPct val="0"/>
      </a:spcBef>
      <a:spcAft>
        <a:spcPct val="0"/>
      </a:spcAft>
      <a:defRPr kern="1200">
        <a:solidFill>
          <a:schemeClr val="tx1"/>
        </a:solidFill>
        <a:latin typeface="Arial" charset="0"/>
        <a:ea typeface="+mn-ea"/>
        <a:cs typeface="+mn-cs"/>
      </a:defRPr>
    </a:lvl4pPr>
    <a:lvl5pPr marL="1828800" algn="ctr"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Diapositiva titolo">
    <p:spTree>
      <p:nvGrpSpPr>
        <p:cNvPr id="1" name=""/>
        <p:cNvGrpSpPr/>
        <p:nvPr/>
      </p:nvGrpSpPr>
      <p:grpSpPr>
        <a:xfrm>
          <a:off x="0" y="0"/>
          <a:ext cx="0" cy="0"/>
          <a:chOff x="0" y="0"/>
          <a:chExt cx="0" cy="0"/>
        </a:xfrm>
      </p:grpSpPr>
      <p:grpSp>
        <p:nvGrpSpPr>
          <p:cNvPr id="14338" name="Group 2"/>
          <p:cNvGrpSpPr>
            <a:grpSpLocks/>
          </p:cNvGrpSpPr>
          <p:nvPr/>
        </p:nvGrpSpPr>
        <p:grpSpPr bwMode="auto">
          <a:xfrm>
            <a:off x="0" y="0"/>
            <a:ext cx="9144000" cy="6856413"/>
            <a:chOff x="0" y="0"/>
            <a:chExt cx="5760" cy="4319"/>
          </a:xfrm>
        </p:grpSpPr>
        <p:sp>
          <p:nvSpPr>
            <p:cNvPr id="14339"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endParaRPr lang="it-IT"/>
            </a:p>
          </p:txBody>
        </p:sp>
        <p:sp>
          <p:nvSpPr>
            <p:cNvPr id="14340"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endParaRPr lang="it-IT"/>
            </a:p>
          </p:txBody>
        </p:sp>
        <p:sp>
          <p:nvSpPr>
            <p:cNvPr id="14341"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endParaRPr lang="it-IT"/>
            </a:p>
          </p:txBody>
        </p:sp>
        <p:sp>
          <p:nvSpPr>
            <p:cNvPr id="14342" name="Freeform 6"/>
            <p:cNvSpPr>
              <a:spLocks/>
            </p:cNvSpPr>
            <p:nvPr/>
          </p:nvSpPr>
          <p:spPr bwMode="hidden">
            <a:xfrm>
              <a:off x="4038" y="3577"/>
              <a:ext cx="1720" cy="65"/>
            </a:xfrm>
            <a:custGeom>
              <a:avLst/>
              <a:gdLst/>
              <a:ahLst/>
              <a:cxnLst>
                <a:cxn ang="0">
                  <a:pos x="1722" y="66"/>
                </a:cxn>
                <a:cxn ang="0">
                  <a:pos x="1722" y="60"/>
                </a:cxn>
                <a:cxn ang="0">
                  <a:pos x="0" y="0"/>
                </a:cxn>
                <a:cxn ang="0">
                  <a:pos x="0" y="48"/>
                </a:cxn>
                <a:cxn ang="0">
                  <a:pos x="1722" y="66"/>
                </a:cxn>
                <a:cxn ang="0">
                  <a:pos x="1722" y="66"/>
                </a:cxn>
              </a:cxnLst>
              <a:rect l="0" t="0" r="r" b="b"/>
              <a:pathLst>
                <a:path w="1722" h="66">
                  <a:moveTo>
                    <a:pt x="1722" y="66"/>
                  </a:moveTo>
                  <a:lnTo>
                    <a:pt x="1722" y="60"/>
                  </a:lnTo>
                  <a:lnTo>
                    <a:pt x="0" y="0"/>
                  </a:lnTo>
                  <a:lnTo>
                    <a:pt x="0" y="48"/>
                  </a:lnTo>
                  <a:lnTo>
                    <a:pt x="1722" y="66"/>
                  </a:lnTo>
                  <a:lnTo>
                    <a:pt x="1722" y="66"/>
                  </a:lnTo>
                  <a:close/>
                </a:path>
              </a:pathLst>
            </a:custGeom>
            <a:gradFill rotWithShape="0">
              <a:gsLst>
                <a:gs pos="0">
                  <a:schemeClr val="bg2"/>
                </a:gs>
                <a:gs pos="100000">
                  <a:schemeClr val="bg1"/>
                </a:gs>
              </a:gsLst>
              <a:lin ang="0" scaled="1"/>
            </a:gradFill>
            <a:ln w="9525">
              <a:noFill/>
              <a:round/>
              <a:headEnd/>
              <a:tailEnd/>
            </a:ln>
          </p:spPr>
          <p:txBody>
            <a:bodyPr/>
            <a:lstStyle/>
            <a:p>
              <a:endParaRPr lang="it-IT"/>
            </a:p>
          </p:txBody>
        </p:sp>
        <p:sp>
          <p:nvSpPr>
            <p:cNvPr id="14343"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endParaRPr lang="it-IT"/>
            </a:p>
          </p:txBody>
        </p:sp>
        <p:sp>
          <p:nvSpPr>
            <p:cNvPr id="14344" name="Freeform 8"/>
            <p:cNvSpPr>
              <a:spLocks/>
            </p:cNvSpPr>
            <p:nvPr/>
          </p:nvSpPr>
          <p:spPr bwMode="hidden">
            <a:xfrm>
              <a:off x="4784" y="3702"/>
              <a:ext cx="974" cy="101"/>
            </a:xfrm>
            <a:custGeom>
              <a:avLst/>
              <a:gdLst/>
              <a:ahLst/>
              <a:cxnLst>
                <a:cxn ang="0">
                  <a:pos x="975" y="48"/>
                </a:cxn>
                <a:cxn ang="0">
                  <a:pos x="975" y="0"/>
                </a:cxn>
                <a:cxn ang="0">
                  <a:pos x="0" y="24"/>
                </a:cxn>
                <a:cxn ang="0">
                  <a:pos x="0" y="101"/>
                </a:cxn>
                <a:cxn ang="0">
                  <a:pos x="975" y="48"/>
                </a:cxn>
                <a:cxn ang="0">
                  <a:pos x="975" y="48"/>
                </a:cxn>
              </a:cxnLst>
              <a:rect l="0" t="0" r="r" b="b"/>
              <a:pathLst>
                <a:path w="975" h="101">
                  <a:moveTo>
                    <a:pt x="975" y="48"/>
                  </a:moveTo>
                  <a:lnTo>
                    <a:pt x="975" y="0"/>
                  </a:lnTo>
                  <a:lnTo>
                    <a:pt x="0" y="24"/>
                  </a:lnTo>
                  <a:lnTo>
                    <a:pt x="0" y="101"/>
                  </a:lnTo>
                  <a:lnTo>
                    <a:pt x="975" y="48"/>
                  </a:lnTo>
                  <a:lnTo>
                    <a:pt x="975" y="48"/>
                  </a:lnTo>
                  <a:close/>
                </a:path>
              </a:pathLst>
            </a:custGeom>
            <a:solidFill>
              <a:schemeClr val="bg1"/>
            </a:solidFill>
            <a:ln w="9525">
              <a:noFill/>
              <a:round/>
              <a:headEnd/>
              <a:tailEnd/>
            </a:ln>
          </p:spPr>
          <p:txBody>
            <a:bodyPr/>
            <a:lstStyle/>
            <a:p>
              <a:endParaRPr lang="it-IT"/>
            </a:p>
          </p:txBody>
        </p:sp>
        <p:sp>
          <p:nvSpPr>
            <p:cNvPr id="14345" name="Freeform 9"/>
            <p:cNvSpPr>
              <a:spLocks/>
            </p:cNvSpPr>
            <p:nvPr/>
          </p:nvSpPr>
          <p:spPr bwMode="hidden">
            <a:xfrm>
              <a:off x="3619" y="3815"/>
              <a:ext cx="2139" cy="198"/>
            </a:xfrm>
            <a:custGeom>
              <a:avLst/>
              <a:gdLst/>
              <a:ahLst/>
              <a:cxnLst>
                <a:cxn ang="0">
                  <a:pos x="2141" y="0"/>
                </a:cxn>
                <a:cxn ang="0">
                  <a:pos x="0" y="156"/>
                </a:cxn>
                <a:cxn ang="0">
                  <a:pos x="0" y="198"/>
                </a:cxn>
                <a:cxn ang="0">
                  <a:pos x="2141" y="0"/>
                </a:cxn>
                <a:cxn ang="0">
                  <a:pos x="2141" y="0"/>
                </a:cxn>
              </a:cxnLst>
              <a:rect l="0" t="0" r="r" b="b"/>
              <a:pathLst>
                <a:path w="2141" h="198">
                  <a:moveTo>
                    <a:pt x="2141" y="0"/>
                  </a:moveTo>
                  <a:lnTo>
                    <a:pt x="0" y="156"/>
                  </a:lnTo>
                  <a:lnTo>
                    <a:pt x="0" y="198"/>
                  </a:lnTo>
                  <a:lnTo>
                    <a:pt x="2141" y="0"/>
                  </a:lnTo>
                  <a:lnTo>
                    <a:pt x="2141" y="0"/>
                  </a:lnTo>
                  <a:close/>
                </a:path>
              </a:pathLst>
            </a:custGeom>
            <a:solidFill>
              <a:schemeClr val="bg1"/>
            </a:solidFill>
            <a:ln w="9525">
              <a:noFill/>
              <a:round/>
              <a:headEnd/>
              <a:tailEnd/>
            </a:ln>
          </p:spPr>
          <p:txBody>
            <a:bodyPr/>
            <a:lstStyle/>
            <a:p>
              <a:endParaRPr lang="it-IT"/>
            </a:p>
          </p:txBody>
        </p:sp>
        <p:sp>
          <p:nvSpPr>
            <p:cNvPr id="14346"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endParaRPr lang="it-IT"/>
            </a:p>
          </p:txBody>
        </p:sp>
        <p:sp>
          <p:nvSpPr>
            <p:cNvPr id="14347" name="Freeform 11"/>
            <p:cNvSpPr>
              <a:spLocks/>
            </p:cNvSpPr>
            <p:nvPr/>
          </p:nvSpPr>
          <p:spPr bwMode="hidden">
            <a:xfrm>
              <a:off x="2097" y="4043"/>
              <a:ext cx="2514" cy="276"/>
            </a:xfrm>
            <a:custGeom>
              <a:avLst/>
              <a:gdLst/>
              <a:ahLst/>
              <a:cxnLst>
                <a:cxn ang="0">
                  <a:pos x="2182" y="276"/>
                </a:cxn>
                <a:cxn ang="0">
                  <a:pos x="2517" y="204"/>
                </a:cxn>
                <a:cxn ang="0">
                  <a:pos x="2260" y="0"/>
                </a:cxn>
                <a:cxn ang="0">
                  <a:pos x="0" y="276"/>
                </a:cxn>
                <a:cxn ang="0">
                  <a:pos x="2182" y="276"/>
                </a:cxn>
                <a:cxn ang="0">
                  <a:pos x="2182" y="276"/>
                </a:cxn>
              </a:cxnLst>
              <a:rect l="0" t="0" r="r" b="b"/>
              <a:pathLst>
                <a:path w="2517" h="276">
                  <a:moveTo>
                    <a:pt x="2182" y="276"/>
                  </a:moveTo>
                  <a:lnTo>
                    <a:pt x="2517" y="204"/>
                  </a:lnTo>
                  <a:lnTo>
                    <a:pt x="2260" y="0"/>
                  </a:lnTo>
                  <a:lnTo>
                    <a:pt x="0" y="276"/>
                  </a:lnTo>
                  <a:lnTo>
                    <a:pt x="2182" y="276"/>
                  </a:lnTo>
                  <a:lnTo>
                    <a:pt x="2182" y="276"/>
                  </a:lnTo>
                  <a:close/>
                </a:path>
              </a:pathLst>
            </a:custGeom>
            <a:solidFill>
              <a:schemeClr val="bg1"/>
            </a:solidFill>
            <a:ln w="9525">
              <a:noFill/>
              <a:round/>
              <a:headEnd/>
              <a:tailEnd/>
            </a:ln>
          </p:spPr>
          <p:txBody>
            <a:bodyPr/>
            <a:lstStyle/>
            <a:p>
              <a:endParaRPr lang="it-IT"/>
            </a:p>
          </p:txBody>
        </p:sp>
        <p:sp>
          <p:nvSpPr>
            <p:cNvPr id="14348"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endParaRPr lang="it-IT"/>
            </a:p>
          </p:txBody>
        </p:sp>
        <p:sp>
          <p:nvSpPr>
            <p:cNvPr id="14349" name="Freeform 13"/>
            <p:cNvSpPr>
              <a:spLocks/>
            </p:cNvSpPr>
            <p:nvPr/>
          </p:nvSpPr>
          <p:spPr bwMode="hidden">
            <a:xfrm>
              <a:off x="5030" y="3151"/>
              <a:ext cx="728" cy="240"/>
            </a:xfrm>
            <a:custGeom>
              <a:avLst/>
              <a:gdLst/>
              <a:ahLst/>
              <a:cxnLst>
                <a:cxn ang="0">
                  <a:pos x="729" y="240"/>
                </a:cxn>
                <a:cxn ang="0">
                  <a:pos x="0" y="0"/>
                </a:cxn>
                <a:cxn ang="0">
                  <a:pos x="0" y="6"/>
                </a:cxn>
                <a:cxn ang="0">
                  <a:pos x="729" y="240"/>
                </a:cxn>
                <a:cxn ang="0">
                  <a:pos x="729" y="240"/>
                </a:cxn>
              </a:cxnLst>
              <a:rect l="0" t="0" r="r" b="b"/>
              <a:pathLst>
                <a:path w="729" h="240">
                  <a:moveTo>
                    <a:pt x="729" y="240"/>
                  </a:moveTo>
                  <a:lnTo>
                    <a:pt x="0" y="0"/>
                  </a:lnTo>
                  <a:lnTo>
                    <a:pt x="0" y="6"/>
                  </a:lnTo>
                  <a:lnTo>
                    <a:pt x="729" y="240"/>
                  </a:lnTo>
                  <a:lnTo>
                    <a:pt x="729" y="240"/>
                  </a:lnTo>
                  <a:close/>
                </a:path>
              </a:pathLst>
            </a:custGeom>
            <a:solidFill>
              <a:schemeClr val="bg1"/>
            </a:solidFill>
            <a:ln w="9525">
              <a:noFill/>
              <a:round/>
              <a:headEnd/>
              <a:tailEnd/>
            </a:ln>
          </p:spPr>
          <p:txBody>
            <a:bodyPr/>
            <a:lstStyle/>
            <a:p>
              <a:endParaRPr lang="it-IT"/>
            </a:p>
          </p:txBody>
        </p:sp>
        <p:sp>
          <p:nvSpPr>
            <p:cNvPr id="14350"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endParaRPr lang="it-IT"/>
            </a:p>
          </p:txBody>
        </p:sp>
        <p:sp>
          <p:nvSpPr>
            <p:cNvPr id="14351" name="Freeform 15"/>
            <p:cNvSpPr>
              <a:spLocks/>
            </p:cNvSpPr>
            <p:nvPr/>
          </p:nvSpPr>
          <p:spPr bwMode="hidden">
            <a:xfrm>
              <a:off x="5030" y="3049"/>
              <a:ext cx="728" cy="318"/>
            </a:xfrm>
            <a:custGeom>
              <a:avLst/>
              <a:gdLst/>
              <a:ahLst/>
              <a:cxnLst>
                <a:cxn ang="0">
                  <a:pos x="729" y="318"/>
                </a:cxn>
                <a:cxn ang="0">
                  <a:pos x="729" y="312"/>
                </a:cxn>
                <a:cxn ang="0">
                  <a:pos x="0" y="0"/>
                </a:cxn>
                <a:cxn ang="0">
                  <a:pos x="0" y="54"/>
                </a:cxn>
                <a:cxn ang="0">
                  <a:pos x="729" y="318"/>
                </a:cxn>
                <a:cxn ang="0">
                  <a:pos x="729" y="318"/>
                </a:cxn>
              </a:cxnLst>
              <a:rect l="0" t="0" r="r" b="b"/>
              <a:pathLst>
                <a:path w="729" h="318">
                  <a:moveTo>
                    <a:pt x="729" y="318"/>
                  </a:moveTo>
                  <a:lnTo>
                    <a:pt x="729" y="312"/>
                  </a:lnTo>
                  <a:lnTo>
                    <a:pt x="0" y="0"/>
                  </a:lnTo>
                  <a:lnTo>
                    <a:pt x="0" y="54"/>
                  </a:lnTo>
                  <a:lnTo>
                    <a:pt x="729" y="318"/>
                  </a:lnTo>
                  <a:lnTo>
                    <a:pt x="729" y="318"/>
                  </a:lnTo>
                  <a:close/>
                </a:path>
              </a:pathLst>
            </a:custGeom>
            <a:gradFill rotWithShape="0">
              <a:gsLst>
                <a:gs pos="0">
                  <a:schemeClr val="bg2"/>
                </a:gs>
                <a:gs pos="100000">
                  <a:schemeClr val="bg1"/>
                </a:gs>
              </a:gsLst>
              <a:lin ang="0" scaled="1"/>
            </a:gradFill>
            <a:ln w="9525">
              <a:noFill/>
              <a:round/>
              <a:headEnd/>
              <a:tailEnd/>
            </a:ln>
          </p:spPr>
          <p:txBody>
            <a:bodyPr/>
            <a:lstStyle/>
            <a:p>
              <a:endParaRPr lang="it-IT"/>
            </a:p>
          </p:txBody>
        </p:sp>
        <p:sp>
          <p:nvSpPr>
            <p:cNvPr id="14352"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endParaRPr lang="it-IT"/>
            </a:p>
          </p:txBody>
        </p:sp>
        <p:sp>
          <p:nvSpPr>
            <p:cNvPr id="14353"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endParaRPr lang="it-IT"/>
            </a:p>
          </p:txBody>
        </p:sp>
        <p:sp>
          <p:nvSpPr>
            <p:cNvPr id="14354"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endParaRPr lang="it-IT"/>
            </a:p>
          </p:txBody>
        </p:sp>
        <p:sp>
          <p:nvSpPr>
            <p:cNvPr id="14355" name="Freeform 19"/>
            <p:cNvSpPr>
              <a:spLocks/>
            </p:cNvSpPr>
            <p:nvPr/>
          </p:nvSpPr>
          <p:spPr bwMode="hidden">
            <a:xfrm>
              <a:off x="5477" y="2588"/>
              <a:ext cx="281" cy="335"/>
            </a:xfrm>
            <a:custGeom>
              <a:avLst/>
              <a:gdLst/>
              <a:ahLst/>
              <a:cxnLst>
                <a:cxn ang="0">
                  <a:pos x="281" y="335"/>
                </a:cxn>
                <a:cxn ang="0">
                  <a:pos x="281" y="173"/>
                </a:cxn>
                <a:cxn ang="0">
                  <a:pos x="96" y="0"/>
                </a:cxn>
                <a:cxn ang="0">
                  <a:pos x="0" y="90"/>
                </a:cxn>
                <a:cxn ang="0">
                  <a:pos x="281" y="335"/>
                </a:cxn>
                <a:cxn ang="0">
                  <a:pos x="281" y="335"/>
                </a:cxn>
              </a:cxnLst>
              <a:rect l="0" t="0" r="r" b="b"/>
              <a:pathLst>
                <a:path w="281" h="335">
                  <a:moveTo>
                    <a:pt x="281" y="335"/>
                  </a:moveTo>
                  <a:lnTo>
                    <a:pt x="281" y="173"/>
                  </a:lnTo>
                  <a:lnTo>
                    <a:pt x="96" y="0"/>
                  </a:lnTo>
                  <a:lnTo>
                    <a:pt x="0" y="90"/>
                  </a:lnTo>
                  <a:lnTo>
                    <a:pt x="281" y="335"/>
                  </a:lnTo>
                  <a:lnTo>
                    <a:pt x="281" y="335"/>
                  </a:lnTo>
                  <a:close/>
                </a:path>
              </a:pathLst>
            </a:custGeom>
            <a:solidFill>
              <a:schemeClr val="bg1"/>
            </a:solidFill>
            <a:ln w="9525">
              <a:noFill/>
              <a:round/>
              <a:headEnd/>
              <a:tailEnd/>
            </a:ln>
          </p:spPr>
          <p:txBody>
            <a:bodyPr/>
            <a:lstStyle/>
            <a:p>
              <a:endParaRPr lang="it-IT"/>
            </a:p>
          </p:txBody>
        </p:sp>
        <p:sp>
          <p:nvSpPr>
            <p:cNvPr id="14356"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endParaRPr lang="it-IT"/>
            </a:p>
          </p:txBody>
        </p:sp>
        <p:sp>
          <p:nvSpPr>
            <p:cNvPr id="14357" name="Freeform 21"/>
            <p:cNvSpPr>
              <a:spLocks/>
            </p:cNvSpPr>
            <p:nvPr/>
          </p:nvSpPr>
          <p:spPr bwMode="hidden">
            <a:xfrm>
              <a:off x="5626" y="2534"/>
              <a:ext cx="132" cy="132"/>
            </a:xfrm>
            <a:custGeom>
              <a:avLst/>
              <a:gdLst/>
              <a:ahLst/>
              <a:cxnLst>
                <a:cxn ang="0">
                  <a:pos x="132" y="132"/>
                </a:cxn>
                <a:cxn ang="0">
                  <a:pos x="0" y="0"/>
                </a:cxn>
                <a:cxn ang="0">
                  <a:pos x="0" y="0"/>
                </a:cxn>
                <a:cxn ang="0">
                  <a:pos x="132" y="132"/>
                </a:cxn>
                <a:cxn ang="0">
                  <a:pos x="132" y="132"/>
                </a:cxn>
              </a:cxnLst>
              <a:rect l="0" t="0" r="r" b="b"/>
              <a:pathLst>
                <a:path w="132" h="132">
                  <a:moveTo>
                    <a:pt x="132" y="132"/>
                  </a:moveTo>
                  <a:lnTo>
                    <a:pt x="0" y="0"/>
                  </a:lnTo>
                  <a:lnTo>
                    <a:pt x="0" y="0"/>
                  </a:lnTo>
                  <a:lnTo>
                    <a:pt x="132" y="132"/>
                  </a:lnTo>
                  <a:lnTo>
                    <a:pt x="132" y="132"/>
                  </a:lnTo>
                  <a:close/>
                </a:path>
              </a:pathLst>
            </a:custGeom>
            <a:solidFill>
              <a:srgbClr val="FF9999"/>
            </a:solidFill>
            <a:ln w="9525">
              <a:noFill/>
              <a:round/>
              <a:headEnd/>
              <a:tailEnd/>
            </a:ln>
          </p:spPr>
          <p:txBody>
            <a:bodyPr/>
            <a:lstStyle/>
            <a:p>
              <a:endParaRPr lang="it-IT"/>
            </a:p>
          </p:txBody>
        </p:sp>
        <p:sp>
          <p:nvSpPr>
            <p:cNvPr id="14358"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endParaRPr lang="it-IT"/>
            </a:p>
          </p:txBody>
        </p:sp>
        <p:sp>
          <p:nvSpPr>
            <p:cNvPr id="14359"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endParaRPr lang="it-IT"/>
            </a:p>
          </p:txBody>
        </p:sp>
        <p:sp>
          <p:nvSpPr>
            <p:cNvPr id="14360"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endParaRPr lang="it-IT"/>
            </a:p>
          </p:txBody>
        </p:sp>
        <p:sp>
          <p:nvSpPr>
            <p:cNvPr id="14361" name="Freeform 25"/>
            <p:cNvSpPr>
              <a:spLocks/>
            </p:cNvSpPr>
            <p:nvPr/>
          </p:nvSpPr>
          <p:spPr bwMode="hidden">
            <a:xfrm>
              <a:off x="5603" y="850"/>
              <a:ext cx="155" cy="516"/>
            </a:xfrm>
            <a:custGeom>
              <a:avLst/>
              <a:gdLst/>
              <a:ahLst/>
              <a:cxnLst>
                <a:cxn ang="0">
                  <a:pos x="155" y="516"/>
                </a:cxn>
                <a:cxn ang="0">
                  <a:pos x="155" y="204"/>
                </a:cxn>
                <a:cxn ang="0">
                  <a:pos x="77" y="0"/>
                </a:cxn>
                <a:cxn ang="0">
                  <a:pos x="0" y="192"/>
                </a:cxn>
                <a:cxn ang="0">
                  <a:pos x="155" y="516"/>
                </a:cxn>
                <a:cxn ang="0">
                  <a:pos x="155" y="516"/>
                </a:cxn>
              </a:cxnLst>
              <a:rect l="0" t="0" r="r" b="b"/>
              <a:pathLst>
                <a:path w="155" h="516">
                  <a:moveTo>
                    <a:pt x="155" y="516"/>
                  </a:moveTo>
                  <a:lnTo>
                    <a:pt x="155" y="204"/>
                  </a:lnTo>
                  <a:lnTo>
                    <a:pt x="77" y="0"/>
                  </a:lnTo>
                  <a:lnTo>
                    <a:pt x="0" y="192"/>
                  </a:lnTo>
                  <a:lnTo>
                    <a:pt x="155" y="516"/>
                  </a:lnTo>
                  <a:lnTo>
                    <a:pt x="155" y="516"/>
                  </a:lnTo>
                  <a:close/>
                </a:path>
              </a:pathLst>
            </a:custGeom>
            <a:solidFill>
              <a:schemeClr val="bg2"/>
            </a:solidFill>
            <a:ln w="9525">
              <a:noFill/>
              <a:round/>
              <a:headEnd/>
              <a:tailEnd/>
            </a:ln>
          </p:spPr>
          <p:txBody>
            <a:bodyPr/>
            <a:lstStyle/>
            <a:p>
              <a:endParaRPr lang="it-IT"/>
            </a:p>
          </p:txBody>
        </p:sp>
        <p:sp>
          <p:nvSpPr>
            <p:cNvPr id="14362"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endParaRPr lang="it-IT"/>
            </a:p>
          </p:txBody>
        </p:sp>
        <p:sp>
          <p:nvSpPr>
            <p:cNvPr id="14363"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it-IT"/>
            </a:p>
          </p:txBody>
        </p:sp>
        <p:sp>
          <p:nvSpPr>
            <p:cNvPr id="14364" name="Freeform 28"/>
            <p:cNvSpPr>
              <a:spLocks/>
            </p:cNvSpPr>
            <p:nvPr/>
          </p:nvSpPr>
          <p:spPr bwMode="hidden">
            <a:xfrm>
              <a:off x="5698" y="653"/>
              <a:ext cx="60" cy="311"/>
            </a:xfrm>
            <a:custGeom>
              <a:avLst/>
              <a:gdLst/>
              <a:ahLst/>
              <a:cxnLst>
                <a:cxn ang="0">
                  <a:pos x="0" y="144"/>
                </a:cxn>
                <a:cxn ang="0">
                  <a:pos x="60" y="312"/>
                </a:cxn>
                <a:cxn ang="0">
                  <a:pos x="60" y="6"/>
                </a:cxn>
                <a:cxn ang="0">
                  <a:pos x="54" y="0"/>
                </a:cxn>
                <a:cxn ang="0">
                  <a:pos x="0" y="144"/>
                </a:cxn>
                <a:cxn ang="0">
                  <a:pos x="0" y="144"/>
                </a:cxn>
              </a:cxnLst>
              <a:rect l="0" t="0" r="r" b="b"/>
              <a:pathLst>
                <a:path w="60" h="312">
                  <a:moveTo>
                    <a:pt x="0" y="144"/>
                  </a:moveTo>
                  <a:lnTo>
                    <a:pt x="60" y="312"/>
                  </a:lnTo>
                  <a:lnTo>
                    <a:pt x="60" y="6"/>
                  </a:lnTo>
                  <a:lnTo>
                    <a:pt x="54" y="0"/>
                  </a:lnTo>
                  <a:lnTo>
                    <a:pt x="0" y="144"/>
                  </a:lnTo>
                  <a:lnTo>
                    <a:pt x="0" y="144"/>
                  </a:lnTo>
                  <a:close/>
                </a:path>
              </a:pathLst>
            </a:custGeom>
            <a:solidFill>
              <a:schemeClr val="bg2"/>
            </a:solidFill>
            <a:ln w="9525">
              <a:noFill/>
              <a:round/>
              <a:headEnd/>
              <a:tailEnd/>
            </a:ln>
          </p:spPr>
          <p:txBody>
            <a:bodyPr/>
            <a:lstStyle/>
            <a:p>
              <a:endParaRPr lang="it-IT"/>
            </a:p>
          </p:txBody>
        </p:sp>
        <p:sp>
          <p:nvSpPr>
            <p:cNvPr id="14365"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endParaRPr lang="it-IT"/>
            </a:p>
          </p:txBody>
        </p:sp>
        <p:sp>
          <p:nvSpPr>
            <p:cNvPr id="14366" name="Freeform 30"/>
            <p:cNvSpPr>
              <a:spLocks/>
            </p:cNvSpPr>
            <p:nvPr/>
          </p:nvSpPr>
          <p:spPr bwMode="hidden">
            <a:xfrm>
              <a:off x="5754" y="3483"/>
              <a:ext cx="6" cy="6"/>
            </a:xfrm>
            <a:custGeom>
              <a:avLst/>
              <a:gdLst/>
              <a:ahLst/>
              <a:cxnLst>
                <a:cxn ang="0">
                  <a:pos x="6" y="6"/>
                </a:cxn>
                <a:cxn ang="0">
                  <a:pos x="0" y="0"/>
                </a:cxn>
                <a:cxn ang="0">
                  <a:pos x="0" y="6"/>
                </a:cxn>
                <a:cxn ang="0">
                  <a:pos x="6" y="6"/>
                </a:cxn>
                <a:cxn ang="0">
                  <a:pos x="6" y="6"/>
                </a:cxn>
              </a:cxnLst>
              <a:rect l="0" t="0" r="r" b="b"/>
              <a:pathLst>
                <a:path w="6" h="6">
                  <a:moveTo>
                    <a:pt x="6" y="6"/>
                  </a:moveTo>
                  <a:lnTo>
                    <a:pt x="0" y="0"/>
                  </a:lnTo>
                  <a:lnTo>
                    <a:pt x="0" y="6"/>
                  </a:lnTo>
                  <a:lnTo>
                    <a:pt x="6" y="6"/>
                  </a:lnTo>
                  <a:lnTo>
                    <a:pt x="6" y="6"/>
                  </a:lnTo>
                  <a:close/>
                </a:path>
              </a:pathLst>
            </a:custGeom>
            <a:solidFill>
              <a:srgbClr val="18FF00"/>
            </a:solidFill>
            <a:ln w="9525">
              <a:noFill/>
              <a:round/>
              <a:headEnd/>
              <a:tailEnd/>
            </a:ln>
          </p:spPr>
          <p:txBody>
            <a:bodyPr/>
            <a:lstStyle/>
            <a:p>
              <a:endParaRPr lang="it-IT"/>
            </a:p>
          </p:txBody>
        </p:sp>
        <p:sp>
          <p:nvSpPr>
            <p:cNvPr id="14367"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endParaRPr lang="it-IT"/>
            </a:p>
          </p:txBody>
        </p:sp>
        <p:sp>
          <p:nvSpPr>
            <p:cNvPr id="14368"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endParaRPr lang="it-IT"/>
            </a:p>
          </p:txBody>
        </p:sp>
        <p:sp>
          <p:nvSpPr>
            <p:cNvPr id="14369"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endParaRPr lang="it-IT"/>
            </a:p>
          </p:txBody>
        </p:sp>
        <p:sp>
          <p:nvSpPr>
            <p:cNvPr id="14370"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it-IT"/>
            </a:p>
          </p:txBody>
        </p:sp>
        <p:sp>
          <p:nvSpPr>
            <p:cNvPr id="14371"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it-IT"/>
            </a:p>
          </p:txBody>
        </p:sp>
        <p:sp>
          <p:nvSpPr>
            <p:cNvPr id="14372"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endParaRPr lang="it-IT"/>
            </a:p>
          </p:txBody>
        </p:sp>
        <p:sp>
          <p:nvSpPr>
            <p:cNvPr id="14373"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endParaRPr lang="it-IT"/>
            </a:p>
          </p:txBody>
        </p:sp>
        <p:sp>
          <p:nvSpPr>
            <p:cNvPr id="14374"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endParaRPr lang="it-IT"/>
            </a:p>
          </p:txBody>
        </p:sp>
        <p:grpSp>
          <p:nvGrpSpPr>
            <p:cNvPr id="14375" name="Group 39"/>
            <p:cNvGrpSpPr>
              <a:grpSpLocks/>
            </p:cNvGrpSpPr>
            <p:nvPr userDrawn="1"/>
          </p:nvGrpSpPr>
          <p:grpSpPr bwMode="auto">
            <a:xfrm>
              <a:off x="0" y="1632"/>
              <a:ext cx="5758" cy="1858"/>
              <a:chOff x="0" y="1632"/>
              <a:chExt cx="5758" cy="1858"/>
            </a:xfrm>
          </p:grpSpPr>
          <p:sp>
            <p:nvSpPr>
              <p:cNvPr id="14376"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endParaRPr lang="it-IT"/>
              </a:p>
            </p:txBody>
          </p:sp>
          <p:sp>
            <p:nvSpPr>
              <p:cNvPr id="14377"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endParaRPr lang="it-IT"/>
              </a:p>
            </p:txBody>
          </p:sp>
        </p:grpSp>
      </p:grpSp>
      <p:sp>
        <p:nvSpPr>
          <p:cNvPr id="14378" name="Rectangle 42"/>
          <p:cNvSpPr>
            <a:spLocks noGrp="1" noChangeArrowheads="1"/>
          </p:cNvSpPr>
          <p:nvPr>
            <p:ph type="ctrTitle" sz="quarter"/>
          </p:nvPr>
        </p:nvSpPr>
        <p:spPr>
          <a:xfrm>
            <a:off x="457200" y="1600200"/>
            <a:ext cx="8229600" cy="1828800"/>
          </a:xfrm>
        </p:spPr>
        <p:txBody>
          <a:bodyPr/>
          <a:lstStyle>
            <a:lvl1pPr>
              <a:defRPr sz="4800"/>
            </a:lvl1pPr>
          </a:lstStyle>
          <a:p>
            <a:r>
              <a:rPr lang="it-IT"/>
              <a:t>Fare clic per modificare lo stile del titolo</a:t>
            </a:r>
          </a:p>
        </p:txBody>
      </p:sp>
      <p:sp>
        <p:nvSpPr>
          <p:cNvPr id="14379" name="Rectangle 4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sz="3600"/>
            </a:lvl1pPr>
          </a:lstStyle>
          <a:p>
            <a:r>
              <a:rPr lang="it-IT"/>
              <a:t>Fare clic per modificare lo stile del sottotitolo dello schema</a:t>
            </a:r>
          </a:p>
        </p:txBody>
      </p:sp>
      <p:sp>
        <p:nvSpPr>
          <p:cNvPr id="14380" name="Rectangle 44"/>
          <p:cNvSpPr>
            <a:spLocks noGrp="1" noChangeArrowheads="1"/>
          </p:cNvSpPr>
          <p:nvPr>
            <p:ph type="dt" sz="quarter" idx="2"/>
          </p:nvPr>
        </p:nvSpPr>
        <p:spPr/>
        <p:txBody>
          <a:bodyPr/>
          <a:lstStyle>
            <a:lvl1pPr>
              <a:defRPr/>
            </a:lvl1pPr>
          </a:lstStyle>
          <a:p>
            <a:endParaRPr lang="it-IT"/>
          </a:p>
        </p:txBody>
      </p:sp>
      <p:sp>
        <p:nvSpPr>
          <p:cNvPr id="14381" name="Rectangle 45"/>
          <p:cNvSpPr>
            <a:spLocks noGrp="1" noChangeArrowheads="1"/>
          </p:cNvSpPr>
          <p:nvPr>
            <p:ph type="ftr" sz="quarter" idx="3"/>
          </p:nvPr>
        </p:nvSpPr>
        <p:spPr/>
        <p:txBody>
          <a:bodyPr/>
          <a:lstStyle>
            <a:lvl1pPr>
              <a:defRPr/>
            </a:lvl1pPr>
          </a:lstStyle>
          <a:p>
            <a:endParaRPr lang="it-IT"/>
          </a:p>
        </p:txBody>
      </p:sp>
      <p:sp>
        <p:nvSpPr>
          <p:cNvPr id="14382" name="Rectangle 46"/>
          <p:cNvSpPr>
            <a:spLocks noGrp="1" noChangeArrowheads="1"/>
          </p:cNvSpPr>
          <p:nvPr>
            <p:ph type="sldNum" sz="quarter" idx="4"/>
          </p:nvPr>
        </p:nvSpPr>
        <p:spPr/>
        <p:txBody>
          <a:bodyPr/>
          <a:lstStyle>
            <a:lvl1pPr>
              <a:defRPr/>
            </a:lvl1pPr>
          </a:lstStyle>
          <a:p>
            <a:fld id="{BEF841CD-802F-402A-8659-F02B92283102}" type="slidenum">
              <a:rPr lang="it-IT"/>
              <a:pPr/>
              <a:t>‹N›</a:t>
            </a:fld>
            <a:endParaRPr lang="it-IT"/>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14378"/>
                                        </p:tgtEl>
                                        <p:attrNameLst>
                                          <p:attrName>style.visibility</p:attrName>
                                        </p:attrNameLst>
                                      </p:cBhvr>
                                      <p:to>
                                        <p:strVal val="visible"/>
                                      </p:to>
                                    </p:set>
                                    <p:animEffect transition="in" filter="fade">
                                      <p:cBhvr>
                                        <p:cTn id="7" dur="600">
                                          <p:stCondLst>
                                            <p:cond delay="0"/>
                                          </p:stCondLst>
                                        </p:cTn>
                                        <p:tgtEl>
                                          <p:spTgt spid="14378"/>
                                        </p:tgtEl>
                                      </p:cBhvr>
                                    </p:animEffect>
                                    <p:anim calcmode="lin" valueType="num">
                                      <p:cBhvr>
                                        <p:cTn id="8" dur="600" fill="hold">
                                          <p:stCondLst>
                                            <p:cond delay="0"/>
                                          </p:stCondLst>
                                        </p:cTn>
                                        <p:tgtEl>
                                          <p:spTgt spid="14378"/>
                                        </p:tgtEl>
                                        <p:attrNameLst>
                                          <p:attrName>style.rotation</p:attrName>
                                        </p:attrNameLst>
                                      </p:cBhvr>
                                      <p:tavLst>
                                        <p:tav tm="0">
                                          <p:val>
                                            <p:fltVal val="720"/>
                                          </p:val>
                                        </p:tav>
                                        <p:tav tm="100000">
                                          <p:val>
                                            <p:fltVal val="0"/>
                                          </p:val>
                                        </p:tav>
                                      </p:tavLst>
                                    </p:anim>
                                    <p:anim calcmode="lin" valueType="num">
                                      <p:cBhvr>
                                        <p:cTn id="9" dur="600" fill="hold">
                                          <p:stCondLst>
                                            <p:cond delay="0"/>
                                          </p:stCondLst>
                                        </p:cTn>
                                        <p:tgtEl>
                                          <p:spTgt spid="14378"/>
                                        </p:tgtEl>
                                        <p:attrNameLst>
                                          <p:attrName>ppt_h</p:attrName>
                                        </p:attrNameLst>
                                      </p:cBhvr>
                                      <p:tavLst>
                                        <p:tav tm="0">
                                          <p:val>
                                            <p:fltVal val="0"/>
                                          </p:val>
                                        </p:tav>
                                        <p:tav tm="100000">
                                          <p:val>
                                            <p:strVal val="#ppt_h"/>
                                          </p:val>
                                        </p:tav>
                                      </p:tavLst>
                                    </p:anim>
                                    <p:anim calcmode="lin" valueType="num">
                                      <p:cBhvr>
                                        <p:cTn id="10" dur="600" fill="hold">
                                          <p:stCondLst>
                                            <p:cond delay="0"/>
                                          </p:stCondLst>
                                        </p:cTn>
                                        <p:tgtEl>
                                          <p:spTgt spid="14378"/>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14379">
                                            <p:txEl>
                                              <p:pRg st="0" end="0"/>
                                            </p:txEl>
                                          </p:spTgt>
                                        </p:tgtEl>
                                        <p:attrNameLst>
                                          <p:attrName>style.visibility</p:attrName>
                                        </p:attrNameLst>
                                      </p:cBhvr>
                                      <p:to>
                                        <p:strVal val="visible"/>
                                      </p:to>
                                    </p:set>
                                    <p:animEffect transition="in" filter="slide(fromBottom)">
                                      <p:cBhvr>
                                        <p:cTn id="15" dur="500">
                                          <p:stCondLst>
                                            <p:cond delay="0"/>
                                          </p:stCondLst>
                                        </p:cTn>
                                        <p:tgtEl>
                                          <p:spTgt spid="1437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78" grpId="0"/>
      <p:bldP spid="14379" grpId="0" build="p">
        <p:tmplLst>
          <p:tmpl lvl="1">
            <p:tnLst>
              <p:par>
                <p:cTn presetID="12" presetClass="entr" presetSubtype="4" fill="hold" nodeType="clickEffect">
                  <p:stCondLst>
                    <p:cond delay="0"/>
                  </p:stCondLst>
                  <p:childTnLst>
                    <p:set>
                      <p:cBhvr>
                        <p:cTn dur="1" fill="hold">
                          <p:stCondLst>
                            <p:cond delay="0"/>
                          </p:stCondLst>
                        </p:cTn>
                        <p:tgtEl>
                          <p:spTgt spid="14379"/>
                        </p:tgtEl>
                        <p:attrNameLst>
                          <p:attrName>style.visibility</p:attrName>
                        </p:attrNameLst>
                      </p:cBhvr>
                      <p:to>
                        <p:strVal val="visible"/>
                      </p:to>
                    </p:set>
                    <p:animEffect transition="in" filter="slide(fromBottom)">
                      <p:cBhvr>
                        <p:cTn dur="500">
                          <p:stCondLst>
                            <p:cond delay="0"/>
                          </p:stCondLst>
                        </p:cTn>
                        <p:tgtEl>
                          <p:spTgt spid="14379"/>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7092DCA6-35AD-4647-8E5E-0F29E07F8FB1}" type="slidenum">
              <a:rPr lang="it-IT"/>
              <a:pPr/>
              <a:t>‹N›</a:t>
            </a:fld>
            <a:endParaRPr lang="it-IT"/>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13DC1324-A0AE-42C9-9842-92E666FA46C1}" type="slidenum">
              <a:rPr lang="it-IT"/>
              <a:pPr/>
              <a:t>‹N›</a:t>
            </a:fld>
            <a:endParaRPr lang="it-IT"/>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637AC9D6-FFED-4435-B6C8-08E260AE5C74}" type="slidenum">
              <a:rPr lang="it-IT"/>
              <a:pPr/>
              <a:t>‹N›</a:t>
            </a:fld>
            <a:endParaRPr lang="it-IT"/>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it-IT"/>
          </a:p>
        </p:txBody>
      </p:sp>
      <p:sp>
        <p:nvSpPr>
          <p:cNvPr id="8" name="Segnaposto piè di pagina 7"/>
          <p:cNvSpPr>
            <a:spLocks noGrp="1"/>
          </p:cNvSpPr>
          <p:nvPr>
            <p:ph type="ftr" sz="quarter" idx="11"/>
          </p:nvPr>
        </p:nvSpPr>
        <p:spPr/>
        <p:txBody>
          <a:bodyPr/>
          <a:lstStyle>
            <a:lvl1pPr>
              <a:defRPr/>
            </a:lvl1pPr>
          </a:lstStyle>
          <a:p>
            <a:endParaRPr lang="it-IT"/>
          </a:p>
        </p:txBody>
      </p:sp>
      <p:sp>
        <p:nvSpPr>
          <p:cNvPr id="9" name="Segnaposto numero diapositiva 8"/>
          <p:cNvSpPr>
            <a:spLocks noGrp="1"/>
          </p:cNvSpPr>
          <p:nvPr>
            <p:ph type="sldNum" sz="quarter" idx="12"/>
          </p:nvPr>
        </p:nvSpPr>
        <p:spPr/>
        <p:txBody>
          <a:bodyPr/>
          <a:lstStyle>
            <a:lvl1pPr>
              <a:defRPr/>
            </a:lvl1pPr>
          </a:lstStyle>
          <a:p>
            <a:fld id="{B32FF7DE-6D9D-46C8-BC21-76018FED2D08}" type="slidenum">
              <a:rPr lang="it-IT"/>
              <a:pPr/>
              <a:t>‹N›</a:t>
            </a:fld>
            <a:endParaRPr lang="it-IT"/>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it-IT"/>
          </a:p>
        </p:txBody>
      </p:sp>
      <p:sp>
        <p:nvSpPr>
          <p:cNvPr id="4" name="Segnaposto piè di pagina 3"/>
          <p:cNvSpPr>
            <a:spLocks noGrp="1"/>
          </p:cNvSpPr>
          <p:nvPr>
            <p:ph type="ftr" sz="quarter" idx="11"/>
          </p:nvPr>
        </p:nvSpPr>
        <p:spPr/>
        <p:txBody>
          <a:bodyPr/>
          <a:lstStyle>
            <a:lvl1pPr>
              <a:defRPr/>
            </a:lvl1pPr>
          </a:lstStyle>
          <a:p>
            <a:endParaRPr lang="it-IT"/>
          </a:p>
        </p:txBody>
      </p:sp>
      <p:sp>
        <p:nvSpPr>
          <p:cNvPr id="5" name="Segnaposto numero diapositiva 4"/>
          <p:cNvSpPr>
            <a:spLocks noGrp="1"/>
          </p:cNvSpPr>
          <p:nvPr>
            <p:ph type="sldNum" sz="quarter" idx="12"/>
          </p:nvPr>
        </p:nvSpPr>
        <p:spPr/>
        <p:txBody>
          <a:bodyPr/>
          <a:lstStyle>
            <a:lvl1pPr>
              <a:defRPr/>
            </a:lvl1pPr>
          </a:lstStyle>
          <a:p>
            <a:fld id="{E0FE2888-DEF2-4F30-B7F8-9F9C19317920}" type="slidenum">
              <a:rPr lang="it-IT"/>
              <a:pPr/>
              <a:t>‹N›</a:t>
            </a:fld>
            <a:endParaRPr lang="it-IT"/>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p>
        </p:txBody>
      </p:sp>
      <p:sp>
        <p:nvSpPr>
          <p:cNvPr id="3" name="Segnaposto piè di pagina 2"/>
          <p:cNvSpPr>
            <a:spLocks noGrp="1"/>
          </p:cNvSpPr>
          <p:nvPr>
            <p:ph type="ftr" sz="quarter" idx="11"/>
          </p:nvPr>
        </p:nvSpPr>
        <p:spPr/>
        <p:txBody>
          <a:bodyPr/>
          <a:lstStyle>
            <a:lvl1pPr>
              <a:defRPr/>
            </a:lvl1pPr>
          </a:lstStyle>
          <a:p>
            <a:endParaRPr lang="it-IT"/>
          </a:p>
        </p:txBody>
      </p:sp>
      <p:sp>
        <p:nvSpPr>
          <p:cNvPr id="4" name="Segnaposto numero diapositiva 3"/>
          <p:cNvSpPr>
            <a:spLocks noGrp="1"/>
          </p:cNvSpPr>
          <p:nvPr>
            <p:ph type="sldNum" sz="quarter" idx="12"/>
          </p:nvPr>
        </p:nvSpPr>
        <p:spPr/>
        <p:txBody>
          <a:bodyPr/>
          <a:lstStyle>
            <a:lvl1pPr>
              <a:defRPr/>
            </a:lvl1pPr>
          </a:lstStyle>
          <a:p>
            <a:fld id="{49E38E7D-A6BA-4D63-821C-A3892D3A19F2}" type="slidenum">
              <a:rPr lang="it-IT"/>
              <a:pPr/>
              <a:t>‹N›</a:t>
            </a:fld>
            <a:endParaRPr lang="it-IT"/>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665A6699-80A4-49BC-BD9C-E1B2FEEC3709}" type="slidenum">
              <a:rPr lang="it-IT"/>
              <a:pPr/>
              <a:t>‹N›</a:t>
            </a:fld>
            <a:endParaRPr lang="it-IT"/>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6A13A4BF-4D59-43C9-9E21-6ABC90347357}" type="slidenum">
              <a:rPr lang="it-IT"/>
              <a:pPr/>
              <a:t>‹N›</a:t>
            </a:fld>
            <a:endParaRPr lang="it-IT"/>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934C564B-7C64-4937-BF6A-3BCF847450D7}" type="slidenum">
              <a:rPr lang="it-IT"/>
              <a:pPr/>
              <a:t>‹N›</a:t>
            </a:fld>
            <a:endParaRPr lang="it-IT"/>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7813"/>
            <a:ext cx="2057400" cy="5853112"/>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7813"/>
            <a:ext cx="6019800" cy="5853112"/>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8F938863-2779-4557-BC2F-2DD2FE03D510}" type="slidenum">
              <a:rPr lang="it-IT"/>
              <a:pPr/>
              <a:t>‹N›</a:t>
            </a:fld>
            <a:endParaRPr lang="it-IT"/>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to">
    <p:spTree>
      <p:nvGrpSpPr>
        <p:cNvPr id="1" name=""/>
        <p:cNvGrpSpPr/>
        <p:nvPr/>
      </p:nvGrpSpPr>
      <p:grpSpPr>
        <a:xfrm>
          <a:off x="0" y="0"/>
          <a:ext cx="0" cy="0"/>
          <a:chOff x="0" y="0"/>
          <a:chExt cx="0" cy="0"/>
        </a:xfrm>
      </p:grpSpPr>
      <p:sp>
        <p:nvSpPr>
          <p:cNvPr id="2" name="Segnaposto contenuto 1"/>
          <p:cNvSpPr>
            <a:spLocks noGrp="1"/>
          </p:cNvSpPr>
          <p:nvPr>
            <p:ph/>
          </p:nvPr>
        </p:nvSpPr>
        <p:spPr>
          <a:xfrm>
            <a:off x="457200" y="277813"/>
            <a:ext cx="8229600" cy="5853112"/>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3" name="Segnaposto data 2"/>
          <p:cNvSpPr>
            <a:spLocks noGrp="1"/>
          </p:cNvSpPr>
          <p:nvPr>
            <p:ph type="dt" sz="half" idx="10"/>
          </p:nvPr>
        </p:nvSpPr>
        <p:spPr>
          <a:xfrm>
            <a:off x="457200" y="6243638"/>
            <a:ext cx="2133600" cy="457200"/>
          </a:xfrm>
        </p:spPr>
        <p:txBody>
          <a:bodyPr/>
          <a:lstStyle>
            <a:lvl1pPr>
              <a:defRPr/>
            </a:lvl1pPr>
          </a:lstStyle>
          <a:p>
            <a:endParaRPr lang="it-IT"/>
          </a:p>
        </p:txBody>
      </p:sp>
      <p:sp>
        <p:nvSpPr>
          <p:cNvPr id="4" name="Segnaposto piè di pagina 3"/>
          <p:cNvSpPr>
            <a:spLocks noGrp="1"/>
          </p:cNvSpPr>
          <p:nvPr>
            <p:ph type="ftr" sz="quarter" idx="11"/>
          </p:nvPr>
        </p:nvSpPr>
        <p:spPr>
          <a:xfrm>
            <a:off x="3124200" y="6248400"/>
            <a:ext cx="2895600" cy="457200"/>
          </a:xfrm>
        </p:spPr>
        <p:txBody>
          <a:bodyPr/>
          <a:lstStyle>
            <a:lvl1pPr>
              <a:defRPr/>
            </a:lvl1pPr>
          </a:lstStyle>
          <a:p>
            <a:endParaRPr lang="it-IT"/>
          </a:p>
        </p:txBody>
      </p:sp>
      <p:sp>
        <p:nvSpPr>
          <p:cNvPr id="5" name="Segnaposto numero diapositiva 4"/>
          <p:cNvSpPr>
            <a:spLocks noGrp="1"/>
          </p:cNvSpPr>
          <p:nvPr>
            <p:ph type="sldNum" sz="quarter" idx="12"/>
          </p:nvPr>
        </p:nvSpPr>
        <p:spPr>
          <a:xfrm>
            <a:off x="6553200" y="6243638"/>
            <a:ext cx="2133600" cy="457200"/>
          </a:xfrm>
        </p:spPr>
        <p:txBody>
          <a:bodyPr/>
          <a:lstStyle>
            <a:lvl1pPr>
              <a:defRPr/>
            </a:lvl1pPr>
          </a:lstStyle>
          <a:p>
            <a:fld id="{3E3C20CB-2790-40FB-B7F6-DFB5CE2D5F02}" type="slidenum">
              <a:rPr lang="it-IT"/>
              <a:pPr/>
              <a:t>‹N›</a:t>
            </a:fld>
            <a:endParaRPr lang="it-IT"/>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57647"/>
                <a:invGamma/>
              </a:schemeClr>
            </a:gs>
            <a:gs pos="100000">
              <a:schemeClr val="bg1"/>
            </a:gs>
          </a:gsLst>
          <a:lin ang="2700000" scaled="1"/>
        </a:gradFill>
        <a:effectLst/>
      </p:bgPr>
    </p:bg>
    <p:spTree>
      <p:nvGrpSpPr>
        <p:cNvPr id="1" name=""/>
        <p:cNvGrpSpPr/>
        <p:nvPr/>
      </p:nvGrpSpPr>
      <p:grpSpPr>
        <a:xfrm>
          <a:off x="0" y="0"/>
          <a:ext cx="0" cy="0"/>
          <a:chOff x="0" y="0"/>
          <a:chExt cx="0" cy="0"/>
        </a:xfrm>
      </p:grpSpPr>
      <p:grpSp>
        <p:nvGrpSpPr>
          <p:cNvPr id="13314" name="Group 2"/>
          <p:cNvGrpSpPr>
            <a:grpSpLocks/>
          </p:cNvGrpSpPr>
          <p:nvPr/>
        </p:nvGrpSpPr>
        <p:grpSpPr bwMode="auto">
          <a:xfrm>
            <a:off x="0" y="0"/>
            <a:ext cx="9144000" cy="6856413"/>
            <a:chOff x="0" y="0"/>
            <a:chExt cx="5760" cy="4319"/>
          </a:xfrm>
        </p:grpSpPr>
        <p:sp>
          <p:nvSpPr>
            <p:cNvPr id="13315"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endParaRPr lang="it-IT"/>
            </a:p>
          </p:txBody>
        </p:sp>
        <p:sp>
          <p:nvSpPr>
            <p:cNvPr id="13316"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endParaRPr lang="it-IT"/>
            </a:p>
          </p:txBody>
        </p:sp>
        <p:sp>
          <p:nvSpPr>
            <p:cNvPr id="13317"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endParaRPr lang="it-IT"/>
            </a:p>
          </p:txBody>
        </p:sp>
        <p:sp>
          <p:nvSpPr>
            <p:cNvPr id="13318" name="Freeform 6"/>
            <p:cNvSpPr>
              <a:spLocks/>
            </p:cNvSpPr>
            <p:nvPr/>
          </p:nvSpPr>
          <p:spPr bwMode="hidden">
            <a:xfrm>
              <a:off x="4038" y="3577"/>
              <a:ext cx="1720" cy="65"/>
            </a:xfrm>
            <a:custGeom>
              <a:avLst/>
              <a:gdLst/>
              <a:ahLst/>
              <a:cxnLst>
                <a:cxn ang="0">
                  <a:pos x="1722" y="66"/>
                </a:cxn>
                <a:cxn ang="0">
                  <a:pos x="1722" y="60"/>
                </a:cxn>
                <a:cxn ang="0">
                  <a:pos x="0" y="0"/>
                </a:cxn>
                <a:cxn ang="0">
                  <a:pos x="0" y="48"/>
                </a:cxn>
                <a:cxn ang="0">
                  <a:pos x="1722" y="66"/>
                </a:cxn>
                <a:cxn ang="0">
                  <a:pos x="1722" y="66"/>
                </a:cxn>
              </a:cxnLst>
              <a:rect l="0" t="0" r="r" b="b"/>
              <a:pathLst>
                <a:path w="1722" h="66">
                  <a:moveTo>
                    <a:pt x="1722" y="66"/>
                  </a:moveTo>
                  <a:lnTo>
                    <a:pt x="1722" y="60"/>
                  </a:lnTo>
                  <a:lnTo>
                    <a:pt x="0" y="0"/>
                  </a:lnTo>
                  <a:lnTo>
                    <a:pt x="0" y="48"/>
                  </a:lnTo>
                  <a:lnTo>
                    <a:pt x="1722" y="66"/>
                  </a:lnTo>
                  <a:lnTo>
                    <a:pt x="1722" y="66"/>
                  </a:lnTo>
                  <a:close/>
                </a:path>
              </a:pathLst>
            </a:custGeom>
            <a:gradFill rotWithShape="0">
              <a:gsLst>
                <a:gs pos="0">
                  <a:schemeClr val="bg2"/>
                </a:gs>
                <a:gs pos="100000">
                  <a:schemeClr val="bg1"/>
                </a:gs>
              </a:gsLst>
              <a:lin ang="0" scaled="1"/>
            </a:gradFill>
            <a:ln w="9525">
              <a:noFill/>
              <a:round/>
              <a:headEnd/>
              <a:tailEnd/>
            </a:ln>
          </p:spPr>
          <p:txBody>
            <a:bodyPr/>
            <a:lstStyle/>
            <a:p>
              <a:endParaRPr lang="it-IT"/>
            </a:p>
          </p:txBody>
        </p:sp>
        <p:sp>
          <p:nvSpPr>
            <p:cNvPr id="13319"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endParaRPr lang="it-IT"/>
            </a:p>
          </p:txBody>
        </p:sp>
        <p:sp>
          <p:nvSpPr>
            <p:cNvPr id="13320" name="Freeform 8"/>
            <p:cNvSpPr>
              <a:spLocks/>
            </p:cNvSpPr>
            <p:nvPr/>
          </p:nvSpPr>
          <p:spPr bwMode="hidden">
            <a:xfrm>
              <a:off x="4784" y="3702"/>
              <a:ext cx="974" cy="101"/>
            </a:xfrm>
            <a:custGeom>
              <a:avLst/>
              <a:gdLst/>
              <a:ahLst/>
              <a:cxnLst>
                <a:cxn ang="0">
                  <a:pos x="975" y="48"/>
                </a:cxn>
                <a:cxn ang="0">
                  <a:pos x="975" y="0"/>
                </a:cxn>
                <a:cxn ang="0">
                  <a:pos x="0" y="24"/>
                </a:cxn>
                <a:cxn ang="0">
                  <a:pos x="0" y="101"/>
                </a:cxn>
                <a:cxn ang="0">
                  <a:pos x="975" y="48"/>
                </a:cxn>
                <a:cxn ang="0">
                  <a:pos x="975" y="48"/>
                </a:cxn>
              </a:cxnLst>
              <a:rect l="0" t="0" r="r" b="b"/>
              <a:pathLst>
                <a:path w="975" h="101">
                  <a:moveTo>
                    <a:pt x="975" y="48"/>
                  </a:moveTo>
                  <a:lnTo>
                    <a:pt x="975" y="0"/>
                  </a:lnTo>
                  <a:lnTo>
                    <a:pt x="0" y="24"/>
                  </a:lnTo>
                  <a:lnTo>
                    <a:pt x="0" y="101"/>
                  </a:lnTo>
                  <a:lnTo>
                    <a:pt x="975" y="48"/>
                  </a:lnTo>
                  <a:lnTo>
                    <a:pt x="975" y="48"/>
                  </a:lnTo>
                  <a:close/>
                </a:path>
              </a:pathLst>
            </a:custGeom>
            <a:solidFill>
              <a:schemeClr val="bg1"/>
            </a:solidFill>
            <a:ln w="9525">
              <a:noFill/>
              <a:round/>
              <a:headEnd/>
              <a:tailEnd/>
            </a:ln>
          </p:spPr>
          <p:txBody>
            <a:bodyPr/>
            <a:lstStyle/>
            <a:p>
              <a:endParaRPr lang="it-IT"/>
            </a:p>
          </p:txBody>
        </p:sp>
        <p:sp>
          <p:nvSpPr>
            <p:cNvPr id="13321" name="Freeform 9"/>
            <p:cNvSpPr>
              <a:spLocks/>
            </p:cNvSpPr>
            <p:nvPr/>
          </p:nvSpPr>
          <p:spPr bwMode="hidden">
            <a:xfrm>
              <a:off x="3619" y="3815"/>
              <a:ext cx="2139" cy="198"/>
            </a:xfrm>
            <a:custGeom>
              <a:avLst/>
              <a:gdLst/>
              <a:ahLst/>
              <a:cxnLst>
                <a:cxn ang="0">
                  <a:pos x="2141" y="0"/>
                </a:cxn>
                <a:cxn ang="0">
                  <a:pos x="0" y="156"/>
                </a:cxn>
                <a:cxn ang="0">
                  <a:pos x="0" y="198"/>
                </a:cxn>
                <a:cxn ang="0">
                  <a:pos x="2141" y="0"/>
                </a:cxn>
                <a:cxn ang="0">
                  <a:pos x="2141" y="0"/>
                </a:cxn>
              </a:cxnLst>
              <a:rect l="0" t="0" r="r" b="b"/>
              <a:pathLst>
                <a:path w="2141" h="198">
                  <a:moveTo>
                    <a:pt x="2141" y="0"/>
                  </a:moveTo>
                  <a:lnTo>
                    <a:pt x="0" y="156"/>
                  </a:lnTo>
                  <a:lnTo>
                    <a:pt x="0" y="198"/>
                  </a:lnTo>
                  <a:lnTo>
                    <a:pt x="2141" y="0"/>
                  </a:lnTo>
                  <a:lnTo>
                    <a:pt x="2141" y="0"/>
                  </a:lnTo>
                  <a:close/>
                </a:path>
              </a:pathLst>
            </a:custGeom>
            <a:solidFill>
              <a:schemeClr val="bg1"/>
            </a:solidFill>
            <a:ln w="9525">
              <a:noFill/>
              <a:round/>
              <a:headEnd/>
              <a:tailEnd/>
            </a:ln>
          </p:spPr>
          <p:txBody>
            <a:bodyPr/>
            <a:lstStyle/>
            <a:p>
              <a:endParaRPr lang="it-IT"/>
            </a:p>
          </p:txBody>
        </p:sp>
        <p:sp>
          <p:nvSpPr>
            <p:cNvPr id="13322"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endParaRPr lang="it-IT"/>
            </a:p>
          </p:txBody>
        </p:sp>
        <p:sp>
          <p:nvSpPr>
            <p:cNvPr id="13323" name="Freeform 11"/>
            <p:cNvSpPr>
              <a:spLocks/>
            </p:cNvSpPr>
            <p:nvPr/>
          </p:nvSpPr>
          <p:spPr bwMode="hidden">
            <a:xfrm>
              <a:off x="2097" y="4043"/>
              <a:ext cx="2514" cy="276"/>
            </a:xfrm>
            <a:custGeom>
              <a:avLst/>
              <a:gdLst/>
              <a:ahLst/>
              <a:cxnLst>
                <a:cxn ang="0">
                  <a:pos x="2182" y="276"/>
                </a:cxn>
                <a:cxn ang="0">
                  <a:pos x="2517" y="204"/>
                </a:cxn>
                <a:cxn ang="0">
                  <a:pos x="2260" y="0"/>
                </a:cxn>
                <a:cxn ang="0">
                  <a:pos x="0" y="276"/>
                </a:cxn>
                <a:cxn ang="0">
                  <a:pos x="2182" y="276"/>
                </a:cxn>
                <a:cxn ang="0">
                  <a:pos x="2182" y="276"/>
                </a:cxn>
              </a:cxnLst>
              <a:rect l="0" t="0" r="r" b="b"/>
              <a:pathLst>
                <a:path w="2517" h="276">
                  <a:moveTo>
                    <a:pt x="2182" y="276"/>
                  </a:moveTo>
                  <a:lnTo>
                    <a:pt x="2517" y="204"/>
                  </a:lnTo>
                  <a:lnTo>
                    <a:pt x="2260" y="0"/>
                  </a:lnTo>
                  <a:lnTo>
                    <a:pt x="0" y="276"/>
                  </a:lnTo>
                  <a:lnTo>
                    <a:pt x="2182" y="276"/>
                  </a:lnTo>
                  <a:lnTo>
                    <a:pt x="2182" y="276"/>
                  </a:lnTo>
                  <a:close/>
                </a:path>
              </a:pathLst>
            </a:custGeom>
            <a:solidFill>
              <a:schemeClr val="bg1"/>
            </a:solidFill>
            <a:ln w="9525">
              <a:noFill/>
              <a:round/>
              <a:headEnd/>
              <a:tailEnd/>
            </a:ln>
          </p:spPr>
          <p:txBody>
            <a:bodyPr/>
            <a:lstStyle/>
            <a:p>
              <a:endParaRPr lang="it-IT"/>
            </a:p>
          </p:txBody>
        </p:sp>
        <p:sp>
          <p:nvSpPr>
            <p:cNvPr id="13324"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endParaRPr lang="it-IT"/>
            </a:p>
          </p:txBody>
        </p:sp>
        <p:sp>
          <p:nvSpPr>
            <p:cNvPr id="13325" name="Freeform 13"/>
            <p:cNvSpPr>
              <a:spLocks/>
            </p:cNvSpPr>
            <p:nvPr/>
          </p:nvSpPr>
          <p:spPr bwMode="hidden">
            <a:xfrm>
              <a:off x="5030" y="3151"/>
              <a:ext cx="728" cy="240"/>
            </a:xfrm>
            <a:custGeom>
              <a:avLst/>
              <a:gdLst/>
              <a:ahLst/>
              <a:cxnLst>
                <a:cxn ang="0">
                  <a:pos x="729" y="240"/>
                </a:cxn>
                <a:cxn ang="0">
                  <a:pos x="0" y="0"/>
                </a:cxn>
                <a:cxn ang="0">
                  <a:pos x="0" y="6"/>
                </a:cxn>
                <a:cxn ang="0">
                  <a:pos x="729" y="240"/>
                </a:cxn>
                <a:cxn ang="0">
                  <a:pos x="729" y="240"/>
                </a:cxn>
              </a:cxnLst>
              <a:rect l="0" t="0" r="r" b="b"/>
              <a:pathLst>
                <a:path w="729" h="240">
                  <a:moveTo>
                    <a:pt x="729" y="240"/>
                  </a:moveTo>
                  <a:lnTo>
                    <a:pt x="0" y="0"/>
                  </a:lnTo>
                  <a:lnTo>
                    <a:pt x="0" y="6"/>
                  </a:lnTo>
                  <a:lnTo>
                    <a:pt x="729" y="240"/>
                  </a:lnTo>
                  <a:lnTo>
                    <a:pt x="729" y="240"/>
                  </a:lnTo>
                  <a:close/>
                </a:path>
              </a:pathLst>
            </a:custGeom>
            <a:solidFill>
              <a:schemeClr val="bg1"/>
            </a:solidFill>
            <a:ln w="9525">
              <a:noFill/>
              <a:round/>
              <a:headEnd/>
              <a:tailEnd/>
            </a:ln>
          </p:spPr>
          <p:txBody>
            <a:bodyPr/>
            <a:lstStyle/>
            <a:p>
              <a:endParaRPr lang="it-IT"/>
            </a:p>
          </p:txBody>
        </p:sp>
        <p:sp>
          <p:nvSpPr>
            <p:cNvPr id="13326"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endParaRPr lang="it-IT"/>
            </a:p>
          </p:txBody>
        </p:sp>
        <p:sp>
          <p:nvSpPr>
            <p:cNvPr id="13327" name="Freeform 15"/>
            <p:cNvSpPr>
              <a:spLocks/>
            </p:cNvSpPr>
            <p:nvPr/>
          </p:nvSpPr>
          <p:spPr bwMode="hidden">
            <a:xfrm>
              <a:off x="5030" y="3049"/>
              <a:ext cx="728" cy="318"/>
            </a:xfrm>
            <a:custGeom>
              <a:avLst/>
              <a:gdLst/>
              <a:ahLst/>
              <a:cxnLst>
                <a:cxn ang="0">
                  <a:pos x="729" y="318"/>
                </a:cxn>
                <a:cxn ang="0">
                  <a:pos x="729" y="312"/>
                </a:cxn>
                <a:cxn ang="0">
                  <a:pos x="0" y="0"/>
                </a:cxn>
                <a:cxn ang="0">
                  <a:pos x="0" y="54"/>
                </a:cxn>
                <a:cxn ang="0">
                  <a:pos x="729" y="318"/>
                </a:cxn>
                <a:cxn ang="0">
                  <a:pos x="729" y="318"/>
                </a:cxn>
              </a:cxnLst>
              <a:rect l="0" t="0" r="r" b="b"/>
              <a:pathLst>
                <a:path w="729" h="318">
                  <a:moveTo>
                    <a:pt x="729" y="318"/>
                  </a:moveTo>
                  <a:lnTo>
                    <a:pt x="729" y="312"/>
                  </a:lnTo>
                  <a:lnTo>
                    <a:pt x="0" y="0"/>
                  </a:lnTo>
                  <a:lnTo>
                    <a:pt x="0" y="54"/>
                  </a:lnTo>
                  <a:lnTo>
                    <a:pt x="729" y="318"/>
                  </a:lnTo>
                  <a:lnTo>
                    <a:pt x="729" y="318"/>
                  </a:lnTo>
                  <a:close/>
                </a:path>
              </a:pathLst>
            </a:custGeom>
            <a:gradFill rotWithShape="0">
              <a:gsLst>
                <a:gs pos="0">
                  <a:schemeClr val="bg2"/>
                </a:gs>
                <a:gs pos="100000">
                  <a:schemeClr val="bg1"/>
                </a:gs>
              </a:gsLst>
              <a:lin ang="0" scaled="1"/>
            </a:gradFill>
            <a:ln w="9525">
              <a:noFill/>
              <a:round/>
              <a:headEnd/>
              <a:tailEnd/>
            </a:ln>
          </p:spPr>
          <p:txBody>
            <a:bodyPr/>
            <a:lstStyle/>
            <a:p>
              <a:endParaRPr lang="it-IT"/>
            </a:p>
          </p:txBody>
        </p:sp>
        <p:sp>
          <p:nvSpPr>
            <p:cNvPr id="13328"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endParaRPr lang="it-IT"/>
            </a:p>
          </p:txBody>
        </p:sp>
        <p:sp>
          <p:nvSpPr>
            <p:cNvPr id="13329"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endParaRPr lang="it-IT"/>
            </a:p>
          </p:txBody>
        </p:sp>
        <p:sp>
          <p:nvSpPr>
            <p:cNvPr id="13330"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endParaRPr lang="it-IT"/>
            </a:p>
          </p:txBody>
        </p:sp>
        <p:sp>
          <p:nvSpPr>
            <p:cNvPr id="13331" name="Freeform 19"/>
            <p:cNvSpPr>
              <a:spLocks/>
            </p:cNvSpPr>
            <p:nvPr/>
          </p:nvSpPr>
          <p:spPr bwMode="hidden">
            <a:xfrm>
              <a:off x="5477" y="2588"/>
              <a:ext cx="281" cy="335"/>
            </a:xfrm>
            <a:custGeom>
              <a:avLst/>
              <a:gdLst/>
              <a:ahLst/>
              <a:cxnLst>
                <a:cxn ang="0">
                  <a:pos x="281" y="335"/>
                </a:cxn>
                <a:cxn ang="0">
                  <a:pos x="281" y="173"/>
                </a:cxn>
                <a:cxn ang="0">
                  <a:pos x="96" y="0"/>
                </a:cxn>
                <a:cxn ang="0">
                  <a:pos x="0" y="90"/>
                </a:cxn>
                <a:cxn ang="0">
                  <a:pos x="281" y="335"/>
                </a:cxn>
                <a:cxn ang="0">
                  <a:pos x="281" y="335"/>
                </a:cxn>
              </a:cxnLst>
              <a:rect l="0" t="0" r="r" b="b"/>
              <a:pathLst>
                <a:path w="281" h="335">
                  <a:moveTo>
                    <a:pt x="281" y="335"/>
                  </a:moveTo>
                  <a:lnTo>
                    <a:pt x="281" y="173"/>
                  </a:lnTo>
                  <a:lnTo>
                    <a:pt x="96" y="0"/>
                  </a:lnTo>
                  <a:lnTo>
                    <a:pt x="0" y="90"/>
                  </a:lnTo>
                  <a:lnTo>
                    <a:pt x="281" y="335"/>
                  </a:lnTo>
                  <a:lnTo>
                    <a:pt x="281" y="335"/>
                  </a:lnTo>
                  <a:close/>
                </a:path>
              </a:pathLst>
            </a:custGeom>
            <a:solidFill>
              <a:schemeClr val="bg1"/>
            </a:solidFill>
            <a:ln w="9525">
              <a:noFill/>
              <a:round/>
              <a:headEnd/>
              <a:tailEnd/>
            </a:ln>
          </p:spPr>
          <p:txBody>
            <a:bodyPr/>
            <a:lstStyle/>
            <a:p>
              <a:endParaRPr lang="it-IT"/>
            </a:p>
          </p:txBody>
        </p:sp>
        <p:sp>
          <p:nvSpPr>
            <p:cNvPr id="13332"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endParaRPr lang="it-IT"/>
            </a:p>
          </p:txBody>
        </p:sp>
        <p:sp>
          <p:nvSpPr>
            <p:cNvPr id="13333" name="Freeform 21"/>
            <p:cNvSpPr>
              <a:spLocks/>
            </p:cNvSpPr>
            <p:nvPr/>
          </p:nvSpPr>
          <p:spPr bwMode="hidden">
            <a:xfrm>
              <a:off x="5626" y="2534"/>
              <a:ext cx="132" cy="132"/>
            </a:xfrm>
            <a:custGeom>
              <a:avLst/>
              <a:gdLst/>
              <a:ahLst/>
              <a:cxnLst>
                <a:cxn ang="0">
                  <a:pos x="132" y="132"/>
                </a:cxn>
                <a:cxn ang="0">
                  <a:pos x="0" y="0"/>
                </a:cxn>
                <a:cxn ang="0">
                  <a:pos x="0" y="0"/>
                </a:cxn>
                <a:cxn ang="0">
                  <a:pos x="132" y="132"/>
                </a:cxn>
                <a:cxn ang="0">
                  <a:pos x="132" y="132"/>
                </a:cxn>
              </a:cxnLst>
              <a:rect l="0" t="0" r="r" b="b"/>
              <a:pathLst>
                <a:path w="132" h="132">
                  <a:moveTo>
                    <a:pt x="132" y="132"/>
                  </a:moveTo>
                  <a:lnTo>
                    <a:pt x="0" y="0"/>
                  </a:lnTo>
                  <a:lnTo>
                    <a:pt x="0" y="0"/>
                  </a:lnTo>
                  <a:lnTo>
                    <a:pt x="132" y="132"/>
                  </a:lnTo>
                  <a:lnTo>
                    <a:pt x="132" y="132"/>
                  </a:lnTo>
                  <a:close/>
                </a:path>
              </a:pathLst>
            </a:custGeom>
            <a:solidFill>
              <a:srgbClr val="FF9999"/>
            </a:solidFill>
            <a:ln w="9525">
              <a:noFill/>
              <a:round/>
              <a:headEnd/>
              <a:tailEnd/>
            </a:ln>
          </p:spPr>
          <p:txBody>
            <a:bodyPr/>
            <a:lstStyle/>
            <a:p>
              <a:endParaRPr lang="it-IT"/>
            </a:p>
          </p:txBody>
        </p:sp>
        <p:sp>
          <p:nvSpPr>
            <p:cNvPr id="13334"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endParaRPr lang="it-IT"/>
            </a:p>
          </p:txBody>
        </p:sp>
        <p:sp>
          <p:nvSpPr>
            <p:cNvPr id="13335"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endParaRPr lang="it-IT"/>
            </a:p>
          </p:txBody>
        </p:sp>
        <p:sp>
          <p:nvSpPr>
            <p:cNvPr id="13336"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endParaRPr lang="it-IT"/>
            </a:p>
          </p:txBody>
        </p:sp>
        <p:sp>
          <p:nvSpPr>
            <p:cNvPr id="13337" name="Freeform 25"/>
            <p:cNvSpPr>
              <a:spLocks/>
            </p:cNvSpPr>
            <p:nvPr/>
          </p:nvSpPr>
          <p:spPr bwMode="hidden">
            <a:xfrm>
              <a:off x="5603" y="850"/>
              <a:ext cx="155" cy="516"/>
            </a:xfrm>
            <a:custGeom>
              <a:avLst/>
              <a:gdLst/>
              <a:ahLst/>
              <a:cxnLst>
                <a:cxn ang="0">
                  <a:pos x="155" y="516"/>
                </a:cxn>
                <a:cxn ang="0">
                  <a:pos x="155" y="204"/>
                </a:cxn>
                <a:cxn ang="0">
                  <a:pos x="77" y="0"/>
                </a:cxn>
                <a:cxn ang="0">
                  <a:pos x="0" y="192"/>
                </a:cxn>
                <a:cxn ang="0">
                  <a:pos x="155" y="516"/>
                </a:cxn>
                <a:cxn ang="0">
                  <a:pos x="155" y="516"/>
                </a:cxn>
              </a:cxnLst>
              <a:rect l="0" t="0" r="r" b="b"/>
              <a:pathLst>
                <a:path w="155" h="516">
                  <a:moveTo>
                    <a:pt x="155" y="516"/>
                  </a:moveTo>
                  <a:lnTo>
                    <a:pt x="155" y="204"/>
                  </a:lnTo>
                  <a:lnTo>
                    <a:pt x="77" y="0"/>
                  </a:lnTo>
                  <a:lnTo>
                    <a:pt x="0" y="192"/>
                  </a:lnTo>
                  <a:lnTo>
                    <a:pt x="155" y="516"/>
                  </a:lnTo>
                  <a:lnTo>
                    <a:pt x="155" y="516"/>
                  </a:lnTo>
                  <a:close/>
                </a:path>
              </a:pathLst>
            </a:custGeom>
            <a:solidFill>
              <a:schemeClr val="bg2"/>
            </a:solidFill>
            <a:ln w="9525">
              <a:noFill/>
              <a:round/>
              <a:headEnd/>
              <a:tailEnd/>
            </a:ln>
          </p:spPr>
          <p:txBody>
            <a:bodyPr/>
            <a:lstStyle/>
            <a:p>
              <a:endParaRPr lang="it-IT"/>
            </a:p>
          </p:txBody>
        </p:sp>
        <p:sp>
          <p:nvSpPr>
            <p:cNvPr id="13338"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endParaRPr lang="it-IT"/>
            </a:p>
          </p:txBody>
        </p:sp>
        <p:sp>
          <p:nvSpPr>
            <p:cNvPr id="13339"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endParaRPr lang="it-IT"/>
            </a:p>
          </p:txBody>
        </p:sp>
        <p:sp>
          <p:nvSpPr>
            <p:cNvPr id="13340" name="Freeform 28"/>
            <p:cNvSpPr>
              <a:spLocks/>
            </p:cNvSpPr>
            <p:nvPr/>
          </p:nvSpPr>
          <p:spPr bwMode="hidden">
            <a:xfrm>
              <a:off x="5698" y="653"/>
              <a:ext cx="60" cy="311"/>
            </a:xfrm>
            <a:custGeom>
              <a:avLst/>
              <a:gdLst/>
              <a:ahLst/>
              <a:cxnLst>
                <a:cxn ang="0">
                  <a:pos x="0" y="144"/>
                </a:cxn>
                <a:cxn ang="0">
                  <a:pos x="60" y="312"/>
                </a:cxn>
                <a:cxn ang="0">
                  <a:pos x="60" y="6"/>
                </a:cxn>
                <a:cxn ang="0">
                  <a:pos x="54" y="0"/>
                </a:cxn>
                <a:cxn ang="0">
                  <a:pos x="0" y="144"/>
                </a:cxn>
                <a:cxn ang="0">
                  <a:pos x="0" y="144"/>
                </a:cxn>
              </a:cxnLst>
              <a:rect l="0" t="0" r="r" b="b"/>
              <a:pathLst>
                <a:path w="60" h="312">
                  <a:moveTo>
                    <a:pt x="0" y="144"/>
                  </a:moveTo>
                  <a:lnTo>
                    <a:pt x="60" y="312"/>
                  </a:lnTo>
                  <a:lnTo>
                    <a:pt x="60" y="6"/>
                  </a:lnTo>
                  <a:lnTo>
                    <a:pt x="54" y="0"/>
                  </a:lnTo>
                  <a:lnTo>
                    <a:pt x="0" y="144"/>
                  </a:lnTo>
                  <a:lnTo>
                    <a:pt x="0" y="144"/>
                  </a:lnTo>
                  <a:close/>
                </a:path>
              </a:pathLst>
            </a:custGeom>
            <a:solidFill>
              <a:schemeClr val="bg2"/>
            </a:solidFill>
            <a:ln w="9525">
              <a:noFill/>
              <a:round/>
              <a:headEnd/>
              <a:tailEnd/>
            </a:ln>
          </p:spPr>
          <p:txBody>
            <a:bodyPr/>
            <a:lstStyle/>
            <a:p>
              <a:endParaRPr lang="it-IT"/>
            </a:p>
          </p:txBody>
        </p:sp>
        <p:sp>
          <p:nvSpPr>
            <p:cNvPr id="13341"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endParaRPr lang="it-IT"/>
            </a:p>
          </p:txBody>
        </p:sp>
        <p:sp>
          <p:nvSpPr>
            <p:cNvPr id="13342" name="Freeform 30"/>
            <p:cNvSpPr>
              <a:spLocks/>
            </p:cNvSpPr>
            <p:nvPr/>
          </p:nvSpPr>
          <p:spPr bwMode="hidden">
            <a:xfrm>
              <a:off x="5754" y="3483"/>
              <a:ext cx="6" cy="6"/>
            </a:xfrm>
            <a:custGeom>
              <a:avLst/>
              <a:gdLst/>
              <a:ahLst/>
              <a:cxnLst>
                <a:cxn ang="0">
                  <a:pos x="6" y="6"/>
                </a:cxn>
                <a:cxn ang="0">
                  <a:pos x="0" y="0"/>
                </a:cxn>
                <a:cxn ang="0">
                  <a:pos x="0" y="6"/>
                </a:cxn>
                <a:cxn ang="0">
                  <a:pos x="6" y="6"/>
                </a:cxn>
                <a:cxn ang="0">
                  <a:pos x="6" y="6"/>
                </a:cxn>
              </a:cxnLst>
              <a:rect l="0" t="0" r="r" b="b"/>
              <a:pathLst>
                <a:path w="6" h="6">
                  <a:moveTo>
                    <a:pt x="6" y="6"/>
                  </a:moveTo>
                  <a:lnTo>
                    <a:pt x="0" y="0"/>
                  </a:lnTo>
                  <a:lnTo>
                    <a:pt x="0" y="6"/>
                  </a:lnTo>
                  <a:lnTo>
                    <a:pt x="6" y="6"/>
                  </a:lnTo>
                  <a:lnTo>
                    <a:pt x="6" y="6"/>
                  </a:lnTo>
                  <a:close/>
                </a:path>
              </a:pathLst>
            </a:custGeom>
            <a:solidFill>
              <a:srgbClr val="18FF00"/>
            </a:solidFill>
            <a:ln w="9525">
              <a:noFill/>
              <a:round/>
              <a:headEnd/>
              <a:tailEnd/>
            </a:ln>
          </p:spPr>
          <p:txBody>
            <a:bodyPr/>
            <a:lstStyle/>
            <a:p>
              <a:endParaRPr lang="it-IT"/>
            </a:p>
          </p:txBody>
        </p:sp>
        <p:sp>
          <p:nvSpPr>
            <p:cNvPr id="13343"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endParaRPr lang="it-IT"/>
            </a:p>
          </p:txBody>
        </p:sp>
        <p:sp>
          <p:nvSpPr>
            <p:cNvPr id="13344"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endParaRPr lang="it-IT"/>
            </a:p>
          </p:txBody>
        </p:sp>
        <p:sp>
          <p:nvSpPr>
            <p:cNvPr id="13345"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endParaRPr lang="it-IT"/>
            </a:p>
          </p:txBody>
        </p:sp>
        <p:sp>
          <p:nvSpPr>
            <p:cNvPr id="13346"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endParaRPr lang="it-IT"/>
            </a:p>
          </p:txBody>
        </p:sp>
        <p:sp>
          <p:nvSpPr>
            <p:cNvPr id="13347"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endParaRPr lang="it-IT"/>
            </a:p>
          </p:txBody>
        </p:sp>
        <p:sp>
          <p:nvSpPr>
            <p:cNvPr id="13348"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endParaRPr lang="it-IT"/>
            </a:p>
          </p:txBody>
        </p:sp>
        <p:sp>
          <p:nvSpPr>
            <p:cNvPr id="13349"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endParaRPr lang="it-IT"/>
            </a:p>
          </p:txBody>
        </p:sp>
        <p:sp>
          <p:nvSpPr>
            <p:cNvPr id="13350"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endParaRPr lang="it-IT"/>
            </a:p>
          </p:txBody>
        </p:sp>
        <p:grpSp>
          <p:nvGrpSpPr>
            <p:cNvPr id="13351" name="Group 39"/>
            <p:cNvGrpSpPr>
              <a:grpSpLocks/>
            </p:cNvGrpSpPr>
            <p:nvPr userDrawn="1"/>
          </p:nvGrpSpPr>
          <p:grpSpPr bwMode="auto">
            <a:xfrm>
              <a:off x="0" y="1632"/>
              <a:ext cx="5758" cy="1858"/>
              <a:chOff x="0" y="1632"/>
              <a:chExt cx="5758" cy="1858"/>
            </a:xfrm>
          </p:grpSpPr>
          <p:sp>
            <p:nvSpPr>
              <p:cNvPr id="13352"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endParaRPr lang="it-IT"/>
              </a:p>
            </p:txBody>
          </p:sp>
          <p:sp>
            <p:nvSpPr>
              <p:cNvPr id="13353"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endParaRPr lang="it-IT"/>
              </a:p>
            </p:txBody>
          </p:sp>
        </p:grpSp>
      </p:grpSp>
      <p:sp>
        <p:nvSpPr>
          <p:cNvPr id="13354" name="Rectangle 42"/>
          <p:cNvSpPr>
            <a:spLocks noGrp="1" noChangeArrowheads="1"/>
          </p:cNvSpPr>
          <p:nvPr>
            <p:ph type="title"/>
          </p:nvPr>
        </p:nvSpPr>
        <p:spPr bwMode="auto">
          <a:xfrm>
            <a:off x="457200" y="277813"/>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3355"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3356" name="Rectangle 4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effectLst>
                  <a:outerShdw blurRad="38100" dist="38100" dir="2700000" algn="tl">
                    <a:srgbClr val="000000"/>
                  </a:outerShdw>
                </a:effectLst>
              </a:defRPr>
            </a:lvl1pPr>
          </a:lstStyle>
          <a:p>
            <a:endParaRPr lang="it-IT"/>
          </a:p>
        </p:txBody>
      </p:sp>
      <p:sp>
        <p:nvSpPr>
          <p:cNvPr id="13357" name="Rectangle 4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defRPr>
            </a:lvl1pPr>
          </a:lstStyle>
          <a:p>
            <a:endParaRPr lang="it-IT"/>
          </a:p>
        </p:txBody>
      </p:sp>
      <p:sp>
        <p:nvSpPr>
          <p:cNvPr id="13358" name="Rectangle 4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defRPr>
            </a:lvl1pPr>
          </a:lstStyle>
          <a:p>
            <a:fld id="{56F003E3-9778-41FC-B73E-00D41E6FFC22}" type="slidenum">
              <a:rPr lang="it-IT"/>
              <a:pPr/>
              <a:t>‹N›</a:t>
            </a:fld>
            <a:endParaRPr lang="it-IT"/>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withEffect">
                                  <p:stCondLst>
                                    <p:cond delay="0"/>
                                  </p:stCondLst>
                                  <p:iterate type="lt">
                                    <p:tmPct val="10000"/>
                                  </p:iterate>
                                  <p:childTnLst>
                                    <p:set>
                                      <p:cBhvr>
                                        <p:cTn id="6" dur="1" fill="hold">
                                          <p:stCondLst>
                                            <p:cond delay="0"/>
                                          </p:stCondLst>
                                        </p:cTn>
                                        <p:tgtEl>
                                          <p:spTgt spid="13354"/>
                                        </p:tgtEl>
                                        <p:attrNameLst>
                                          <p:attrName>style.visibility</p:attrName>
                                        </p:attrNameLst>
                                      </p:cBhvr>
                                      <p:to>
                                        <p:strVal val="visible"/>
                                      </p:to>
                                    </p:set>
                                    <p:animEffect transition="in" filter="fade">
                                      <p:cBhvr>
                                        <p:cTn id="7" dur="600">
                                          <p:stCondLst>
                                            <p:cond delay="0"/>
                                          </p:stCondLst>
                                        </p:cTn>
                                        <p:tgtEl>
                                          <p:spTgt spid="13354"/>
                                        </p:tgtEl>
                                      </p:cBhvr>
                                    </p:animEffect>
                                    <p:anim calcmode="lin" valueType="num">
                                      <p:cBhvr>
                                        <p:cTn id="8" dur="600" fill="hold">
                                          <p:stCondLst>
                                            <p:cond delay="0"/>
                                          </p:stCondLst>
                                        </p:cTn>
                                        <p:tgtEl>
                                          <p:spTgt spid="13354"/>
                                        </p:tgtEl>
                                        <p:attrNameLst>
                                          <p:attrName>style.rotation</p:attrName>
                                        </p:attrNameLst>
                                      </p:cBhvr>
                                      <p:tavLst>
                                        <p:tav tm="0">
                                          <p:val>
                                            <p:fltVal val="720"/>
                                          </p:val>
                                        </p:tav>
                                        <p:tav tm="100000">
                                          <p:val>
                                            <p:fltVal val="0"/>
                                          </p:val>
                                        </p:tav>
                                      </p:tavLst>
                                    </p:anim>
                                    <p:anim calcmode="lin" valueType="num">
                                      <p:cBhvr>
                                        <p:cTn id="9" dur="600" fill="hold">
                                          <p:stCondLst>
                                            <p:cond delay="0"/>
                                          </p:stCondLst>
                                        </p:cTn>
                                        <p:tgtEl>
                                          <p:spTgt spid="13354"/>
                                        </p:tgtEl>
                                        <p:attrNameLst>
                                          <p:attrName>ppt_h</p:attrName>
                                        </p:attrNameLst>
                                      </p:cBhvr>
                                      <p:tavLst>
                                        <p:tav tm="0">
                                          <p:val>
                                            <p:fltVal val="0"/>
                                          </p:val>
                                        </p:tav>
                                        <p:tav tm="100000">
                                          <p:val>
                                            <p:strVal val="#ppt_h"/>
                                          </p:val>
                                        </p:tav>
                                      </p:tavLst>
                                    </p:anim>
                                    <p:anim calcmode="lin" valueType="num">
                                      <p:cBhvr>
                                        <p:cTn id="10" dur="600" fill="hold">
                                          <p:stCondLst>
                                            <p:cond delay="0"/>
                                          </p:stCondLst>
                                        </p:cTn>
                                        <p:tgtEl>
                                          <p:spTgt spid="13354"/>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13355">
                                            <p:txEl>
                                              <p:pRg st="0" end="0"/>
                                            </p:txEl>
                                          </p:spTgt>
                                        </p:tgtEl>
                                        <p:attrNameLst>
                                          <p:attrName>style.visibility</p:attrName>
                                        </p:attrNameLst>
                                      </p:cBhvr>
                                      <p:to>
                                        <p:strVal val="visible"/>
                                      </p:to>
                                    </p:set>
                                    <p:animEffect transition="in" filter="slide(fromBottom)">
                                      <p:cBhvr>
                                        <p:cTn id="15" dur="500">
                                          <p:stCondLst>
                                            <p:cond delay="0"/>
                                          </p:stCondLst>
                                        </p:cTn>
                                        <p:tgtEl>
                                          <p:spTgt spid="13355">
                                            <p:txEl>
                                              <p:pRg st="0" end="0"/>
                                            </p:txEl>
                                          </p:spTgt>
                                        </p:tgtEl>
                                      </p:cBhvr>
                                    </p:animEffect>
                                  </p:childTnLst>
                                </p:cTn>
                              </p:par>
                              <p:par>
                                <p:cTn id="16" presetID="12" presetClass="entr" presetSubtype="4" fill="hold" grpId="0" nodeType="withEffect">
                                  <p:stCondLst>
                                    <p:cond delay="0"/>
                                  </p:stCondLst>
                                  <p:childTnLst>
                                    <p:set>
                                      <p:cBhvr>
                                        <p:cTn id="17" dur="1" fill="hold">
                                          <p:stCondLst>
                                            <p:cond delay="0"/>
                                          </p:stCondLst>
                                        </p:cTn>
                                        <p:tgtEl>
                                          <p:spTgt spid="13355">
                                            <p:txEl>
                                              <p:pRg st="1" end="1"/>
                                            </p:txEl>
                                          </p:spTgt>
                                        </p:tgtEl>
                                        <p:attrNameLst>
                                          <p:attrName>style.visibility</p:attrName>
                                        </p:attrNameLst>
                                      </p:cBhvr>
                                      <p:to>
                                        <p:strVal val="visible"/>
                                      </p:to>
                                    </p:set>
                                    <p:animEffect transition="in" filter="slide(fromBottom)">
                                      <p:cBhvr>
                                        <p:cTn id="18" dur="500">
                                          <p:stCondLst>
                                            <p:cond delay="0"/>
                                          </p:stCondLst>
                                        </p:cTn>
                                        <p:tgtEl>
                                          <p:spTgt spid="13355">
                                            <p:txEl>
                                              <p:pRg st="1" end="1"/>
                                            </p:txEl>
                                          </p:spTgt>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13355">
                                            <p:txEl>
                                              <p:pRg st="2" end="2"/>
                                            </p:txEl>
                                          </p:spTgt>
                                        </p:tgtEl>
                                        <p:attrNameLst>
                                          <p:attrName>style.visibility</p:attrName>
                                        </p:attrNameLst>
                                      </p:cBhvr>
                                      <p:to>
                                        <p:strVal val="visible"/>
                                      </p:to>
                                    </p:set>
                                    <p:animEffect transition="in" filter="slide(fromBottom)">
                                      <p:cBhvr>
                                        <p:cTn id="21" dur="500">
                                          <p:stCondLst>
                                            <p:cond delay="0"/>
                                          </p:stCondLst>
                                        </p:cTn>
                                        <p:tgtEl>
                                          <p:spTgt spid="13355">
                                            <p:txEl>
                                              <p:pRg st="2" end="2"/>
                                            </p:txEl>
                                          </p:spTgt>
                                        </p:tgtEl>
                                      </p:cBhvr>
                                    </p:animEffect>
                                  </p:childTnLst>
                                </p:cTn>
                              </p:par>
                              <p:par>
                                <p:cTn id="22" presetID="12" presetClass="entr" presetSubtype="4" fill="hold" grpId="0" nodeType="withEffect">
                                  <p:stCondLst>
                                    <p:cond delay="0"/>
                                  </p:stCondLst>
                                  <p:childTnLst>
                                    <p:set>
                                      <p:cBhvr>
                                        <p:cTn id="23" dur="1" fill="hold">
                                          <p:stCondLst>
                                            <p:cond delay="0"/>
                                          </p:stCondLst>
                                        </p:cTn>
                                        <p:tgtEl>
                                          <p:spTgt spid="13355">
                                            <p:txEl>
                                              <p:pRg st="3" end="3"/>
                                            </p:txEl>
                                          </p:spTgt>
                                        </p:tgtEl>
                                        <p:attrNameLst>
                                          <p:attrName>style.visibility</p:attrName>
                                        </p:attrNameLst>
                                      </p:cBhvr>
                                      <p:to>
                                        <p:strVal val="visible"/>
                                      </p:to>
                                    </p:set>
                                    <p:animEffect transition="in" filter="slide(fromBottom)">
                                      <p:cBhvr>
                                        <p:cTn id="24" dur="500">
                                          <p:stCondLst>
                                            <p:cond delay="0"/>
                                          </p:stCondLst>
                                        </p:cTn>
                                        <p:tgtEl>
                                          <p:spTgt spid="13355">
                                            <p:txEl>
                                              <p:pRg st="3" end="3"/>
                                            </p:txEl>
                                          </p:spTgt>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13355">
                                            <p:txEl>
                                              <p:pRg st="4" end="4"/>
                                            </p:txEl>
                                          </p:spTgt>
                                        </p:tgtEl>
                                        <p:attrNameLst>
                                          <p:attrName>style.visibility</p:attrName>
                                        </p:attrNameLst>
                                      </p:cBhvr>
                                      <p:to>
                                        <p:strVal val="visible"/>
                                      </p:to>
                                    </p:set>
                                    <p:animEffect transition="in" filter="slide(fromBottom)">
                                      <p:cBhvr>
                                        <p:cTn id="27" dur="500">
                                          <p:stCondLst>
                                            <p:cond delay="0"/>
                                          </p:stCondLst>
                                        </p:cTn>
                                        <p:tgtEl>
                                          <p:spTgt spid="133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4" grpId="0"/>
      <p:bldP spid="13355" grpId="0" build="p">
        <p:tmplLst>
          <p:tmpl lvl="1">
            <p:tnLst>
              <p:par>
                <p:cTn presetID="12" presetClass="entr" presetSubtype="4" fill="hold" nodeType="clickEffect">
                  <p:stCondLst>
                    <p:cond delay="0"/>
                  </p:stCondLst>
                  <p:childTnLst>
                    <p:set>
                      <p:cBhvr>
                        <p:cTn dur="1" fill="hold">
                          <p:stCondLst>
                            <p:cond delay="0"/>
                          </p:stCondLst>
                        </p:cTn>
                        <p:tgtEl>
                          <p:spTgt spid="13355"/>
                        </p:tgtEl>
                        <p:attrNameLst>
                          <p:attrName>style.visibility</p:attrName>
                        </p:attrNameLst>
                      </p:cBhvr>
                      <p:to>
                        <p:strVal val="visible"/>
                      </p:to>
                    </p:set>
                    <p:animEffect transition="in" filter="slide(fromBottom)">
                      <p:cBhvr>
                        <p:cTn dur="500">
                          <p:stCondLst>
                            <p:cond delay="0"/>
                          </p:stCondLst>
                        </p:cTn>
                        <p:tgtEl>
                          <p:spTgt spid="13355"/>
                        </p:tgtEl>
                      </p:cBhvr>
                    </p:animEffect>
                  </p:childTnLst>
                </p:cTn>
              </p:par>
            </p:tnLst>
          </p:tmpl>
          <p:tmpl lvl="2">
            <p:tnLst>
              <p:par>
                <p:cTn presetID="12" presetClass="entr" presetSubtype="4" fill="hold" nodeType="withEffect">
                  <p:stCondLst>
                    <p:cond delay="0"/>
                  </p:stCondLst>
                  <p:childTnLst>
                    <p:set>
                      <p:cBhvr>
                        <p:cTn dur="1" fill="hold">
                          <p:stCondLst>
                            <p:cond delay="0"/>
                          </p:stCondLst>
                        </p:cTn>
                        <p:tgtEl>
                          <p:spTgt spid="13355"/>
                        </p:tgtEl>
                        <p:attrNameLst>
                          <p:attrName>style.visibility</p:attrName>
                        </p:attrNameLst>
                      </p:cBhvr>
                      <p:to>
                        <p:strVal val="visible"/>
                      </p:to>
                    </p:set>
                    <p:animEffect transition="in" filter="slide(fromBottom)">
                      <p:cBhvr>
                        <p:cTn dur="500">
                          <p:stCondLst>
                            <p:cond delay="0"/>
                          </p:stCondLst>
                        </p:cTn>
                        <p:tgtEl>
                          <p:spTgt spid="13355"/>
                        </p:tgtEl>
                      </p:cBhvr>
                    </p:animEffect>
                  </p:childTnLst>
                </p:cTn>
              </p:par>
            </p:tnLst>
          </p:tmpl>
          <p:tmpl lvl="3">
            <p:tnLst>
              <p:par>
                <p:cTn presetID="12" presetClass="entr" presetSubtype="4" fill="hold" nodeType="withEffect">
                  <p:stCondLst>
                    <p:cond delay="0"/>
                  </p:stCondLst>
                  <p:childTnLst>
                    <p:set>
                      <p:cBhvr>
                        <p:cTn dur="1" fill="hold">
                          <p:stCondLst>
                            <p:cond delay="0"/>
                          </p:stCondLst>
                        </p:cTn>
                        <p:tgtEl>
                          <p:spTgt spid="13355"/>
                        </p:tgtEl>
                        <p:attrNameLst>
                          <p:attrName>style.visibility</p:attrName>
                        </p:attrNameLst>
                      </p:cBhvr>
                      <p:to>
                        <p:strVal val="visible"/>
                      </p:to>
                    </p:set>
                    <p:animEffect transition="in" filter="slide(fromBottom)">
                      <p:cBhvr>
                        <p:cTn dur="500">
                          <p:stCondLst>
                            <p:cond delay="0"/>
                          </p:stCondLst>
                        </p:cTn>
                        <p:tgtEl>
                          <p:spTgt spid="13355"/>
                        </p:tgtEl>
                      </p:cBhvr>
                    </p:animEffect>
                  </p:childTnLst>
                </p:cTn>
              </p:par>
            </p:tnLst>
          </p:tmpl>
          <p:tmpl lvl="4">
            <p:tnLst>
              <p:par>
                <p:cTn presetID="12" presetClass="entr" presetSubtype="4" fill="hold" nodeType="withEffect">
                  <p:stCondLst>
                    <p:cond delay="0"/>
                  </p:stCondLst>
                  <p:childTnLst>
                    <p:set>
                      <p:cBhvr>
                        <p:cTn dur="1" fill="hold">
                          <p:stCondLst>
                            <p:cond delay="0"/>
                          </p:stCondLst>
                        </p:cTn>
                        <p:tgtEl>
                          <p:spTgt spid="13355"/>
                        </p:tgtEl>
                        <p:attrNameLst>
                          <p:attrName>style.visibility</p:attrName>
                        </p:attrNameLst>
                      </p:cBhvr>
                      <p:to>
                        <p:strVal val="visible"/>
                      </p:to>
                    </p:set>
                    <p:animEffect transition="in" filter="slide(fromBottom)">
                      <p:cBhvr>
                        <p:cTn dur="500">
                          <p:stCondLst>
                            <p:cond delay="0"/>
                          </p:stCondLst>
                        </p:cTn>
                        <p:tgtEl>
                          <p:spTgt spid="13355"/>
                        </p:tgtEl>
                      </p:cBhvr>
                    </p:animEffect>
                  </p:childTnLst>
                </p:cTn>
              </p:par>
            </p:tnLst>
          </p:tmpl>
          <p:tmpl lvl="5">
            <p:tnLst>
              <p:par>
                <p:cTn presetID="12" presetClass="entr" presetSubtype="4" fill="hold" nodeType="withEffect">
                  <p:stCondLst>
                    <p:cond delay="0"/>
                  </p:stCondLst>
                  <p:childTnLst>
                    <p:set>
                      <p:cBhvr>
                        <p:cTn dur="1" fill="hold">
                          <p:stCondLst>
                            <p:cond delay="0"/>
                          </p:stCondLst>
                        </p:cTn>
                        <p:tgtEl>
                          <p:spTgt spid="13355"/>
                        </p:tgtEl>
                        <p:attrNameLst>
                          <p:attrName>style.visibility</p:attrName>
                        </p:attrNameLst>
                      </p:cBhvr>
                      <p:to>
                        <p:strVal val="visible"/>
                      </p:to>
                    </p:set>
                    <p:animEffect transition="in" filter="slide(fromBottom)">
                      <p:cBhvr>
                        <p:cTn dur="500">
                          <p:stCondLst>
                            <p:cond delay="0"/>
                          </p:stCondLst>
                        </p:cTn>
                        <p:tgtEl>
                          <p:spTgt spid="13355"/>
                        </p:tgtEl>
                      </p:cBhvr>
                    </p:animEffect>
                  </p:childTnLst>
                </p:cTn>
              </p:par>
            </p:tnLst>
          </p:tmpl>
        </p:tmplLst>
      </p:bldP>
    </p:bldLst>
  </p:timing>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fontAlgn="base">
        <a:spcBef>
          <a:spcPct val="20000"/>
        </a:spcBef>
        <a:spcAft>
          <a:spcPct val="0"/>
        </a:spcAft>
        <a:buClr>
          <a:schemeClr val="hlink"/>
        </a:buClr>
        <a:buSzPct val="90000"/>
        <a:buFont typeface="Wingdings" pitchFamily="2" charset="2"/>
        <a:buBlip>
          <a:blip r:embed="rId14"/>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accent2"/>
        </a:buClr>
        <a:buSzPct val="90000"/>
        <a:buFont typeface="Wingdings" pitchFamily="2" charset="2"/>
        <a:buBlip>
          <a:blip r:embed="rId15"/>
        </a:buBlip>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folHlink"/>
        </a:buClr>
        <a:buSzPct val="90000"/>
        <a:buFont typeface="Wingdings" pitchFamily="2" charset="2"/>
        <a:buBlip>
          <a:blip r:embed="rId16"/>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90000"/>
        <a:buFont typeface="Wingdings" pitchFamily="2" charset="2"/>
        <a:buBlip>
          <a:blip r:embed="rId16"/>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90000"/>
        <a:buFont typeface="Wingdings" pitchFamily="2" charset="2"/>
        <a:buBlip>
          <a:blip r:embed="rId16"/>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90000"/>
        <a:buFont typeface="Wingdings" pitchFamily="2" charset="2"/>
        <a:buBlip>
          <a:blip r:embed="rId16"/>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90000"/>
        <a:buFont typeface="Wingdings" pitchFamily="2" charset="2"/>
        <a:buBlip>
          <a:blip r:embed="rId16"/>
        </a:buBlip>
        <a:defRPr sz="2000">
          <a:solidFill>
            <a:schemeClr val="tx1"/>
          </a:solidFill>
          <a:effectLst>
            <a:outerShdw blurRad="38100" dist="38100" dir="2700000" algn="tl">
              <a:srgbClr val="000000"/>
            </a:outerShdw>
          </a:effectLst>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a:t>House and Home</a:t>
            </a:r>
          </a:p>
        </p:txBody>
      </p:sp>
      <p:sp>
        <p:nvSpPr>
          <p:cNvPr id="11267" name="Rectangle 3"/>
          <p:cNvSpPr>
            <a:spLocks noGrp="1" noChangeArrowheads="1"/>
          </p:cNvSpPr>
          <p:nvPr>
            <p:ph type="body" idx="1"/>
          </p:nvPr>
        </p:nvSpPr>
        <p:spPr/>
        <p:txBody>
          <a:bodyPr/>
          <a:lstStyle/>
          <a:p>
            <a:pPr algn="ctr">
              <a:buFont typeface="Wingdings" pitchFamily="2" charset="2"/>
              <a:buNone/>
            </a:pPr>
            <a:endParaRPr lang="en-GB"/>
          </a:p>
          <a:p>
            <a:pPr algn="ctr">
              <a:buFont typeface="Wingdings" pitchFamily="2" charset="2"/>
              <a:buNone/>
            </a:pPr>
            <a:r>
              <a:rPr lang="en-GB" sz="4000"/>
              <a:t>Look at the following photographs of houses from an estate agent’s window. See if you can match each one with one of the descriptions below.</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2" name="Picture 12"/>
          <p:cNvPicPr>
            <a:picLocks noChangeAspect="1" noChangeArrowheads="1"/>
          </p:cNvPicPr>
          <p:nvPr>
            <p:ph/>
          </p:nvPr>
        </p:nvPicPr>
        <p:blipFill>
          <a:blip r:embed="rId2" cstate="print"/>
          <a:srcRect/>
          <a:stretch>
            <a:fillRect/>
          </a:stretch>
        </p:blipFill>
        <p:spPr>
          <a:xfrm>
            <a:off x="228600" y="274638"/>
            <a:ext cx="8686800" cy="6354762"/>
          </a:xfrm>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0" name="Rectangle 6"/>
          <p:cNvSpPr>
            <a:spLocks noGrp="1" noChangeArrowheads="1"/>
          </p:cNvSpPr>
          <p:nvPr>
            <p:ph type="title"/>
          </p:nvPr>
        </p:nvSpPr>
        <p:spPr>
          <a:xfrm>
            <a:off x="457200" y="277813"/>
            <a:ext cx="8229600" cy="5589587"/>
          </a:xfrm>
        </p:spPr>
        <p:txBody>
          <a:bodyPr/>
          <a:lstStyle/>
          <a:p>
            <a:r>
              <a:rPr lang="en-GB" sz="4000"/>
              <a:t>The following people all want to buy a new flat or house. Look at the adverts again. Decide which you think would be the most suitable for each person or people.</a:t>
            </a:r>
          </a:p>
        </p:txBody>
      </p:sp>
      <p:sp>
        <p:nvSpPr>
          <p:cNvPr id="16392" name="Rectangle 8"/>
          <p:cNvSpPr>
            <a:spLocks noGrp="1" noChangeArrowheads="1"/>
          </p:cNvSpPr>
          <p:nvPr>
            <p:ph type="body" idx="1"/>
          </p:nvPr>
        </p:nvSpPr>
        <p:spPr>
          <a:xfrm>
            <a:off x="457200" y="6019800"/>
            <a:ext cx="8229600" cy="111125"/>
          </a:xfrm>
        </p:spPr>
        <p:txBody>
          <a:bodyPr/>
          <a:lstStyle/>
          <a:p>
            <a:pPr>
              <a:lnSpc>
                <a:spcPct val="80000"/>
              </a:lnSpc>
              <a:buFont typeface="Wingdings" pitchFamily="2" charset="2"/>
              <a:buNone/>
            </a:pPr>
            <a:endParaRPr lang="en-GB" sz="80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flipV="1">
            <a:off x="457200" y="203200"/>
            <a:ext cx="8229600" cy="74613"/>
          </a:xfrm>
        </p:spPr>
        <p:txBody>
          <a:bodyPr/>
          <a:lstStyle/>
          <a:p>
            <a:endParaRPr lang="en-GB" sz="4000"/>
          </a:p>
        </p:txBody>
      </p:sp>
      <p:sp>
        <p:nvSpPr>
          <p:cNvPr id="22532" name="Rectangle 4"/>
          <p:cNvSpPr>
            <a:spLocks noGrp="1" noChangeArrowheads="1"/>
          </p:cNvSpPr>
          <p:nvPr>
            <p:ph type="body" idx="1"/>
          </p:nvPr>
        </p:nvSpPr>
        <p:spPr>
          <a:xfrm>
            <a:off x="457200" y="304800"/>
            <a:ext cx="8229600" cy="6324600"/>
          </a:xfrm>
          <a:noFill/>
          <a:ln/>
        </p:spPr>
        <p:txBody>
          <a:bodyPr/>
          <a:lstStyle/>
          <a:p>
            <a:r>
              <a:rPr lang="en-GB" sz="2800"/>
              <a:t>Harry and Kathy Collins have two children, James and Nick. They also have two cars and a large dog called Bruno.</a:t>
            </a:r>
          </a:p>
          <a:p>
            <a:pPr>
              <a:buFont typeface="Wingdings" pitchFamily="2" charset="2"/>
              <a:buNone/>
            </a:pPr>
            <a:endParaRPr lang="en-GB" sz="1000"/>
          </a:p>
          <a:p>
            <a:r>
              <a:rPr lang="en-GB" sz="2800"/>
              <a:t>Neil Barton is a 27 year old artist. He is sharing a rented flat at the moment. He wants to buy a flat but doesn’t have much money.</a:t>
            </a:r>
          </a:p>
          <a:p>
            <a:pPr>
              <a:buFont typeface="Wingdings" pitchFamily="2" charset="2"/>
              <a:buNone/>
            </a:pPr>
            <a:endParaRPr lang="en-GB" sz="1000"/>
          </a:p>
          <a:p>
            <a:r>
              <a:rPr lang="en-GB" sz="2800"/>
              <a:t>Mary Smith stopped work 2 years ago when she reached 60. Her husband died recently. She now wants to sell her house and move into a flat. </a:t>
            </a:r>
          </a:p>
          <a:p>
            <a:pPr>
              <a:buFont typeface="Wingdings" pitchFamily="2" charset="2"/>
              <a:buNone/>
            </a:pPr>
            <a:endParaRPr lang="en-GB" sz="1000"/>
          </a:p>
          <a:p>
            <a:r>
              <a:rPr lang="en-GB" sz="2800"/>
              <a:t>Helen Oliver and her husband Mark both work in a bank. They have a car. They want to sell their city flat and buy a small country house.</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277813"/>
            <a:ext cx="8229600" cy="5741987"/>
          </a:xfrm>
        </p:spPr>
        <p:txBody>
          <a:bodyPr/>
          <a:lstStyle/>
          <a:p>
            <a:r>
              <a:rPr lang="en-GB"/>
              <a:t>Here are two people talking in a furniture shop. For each question, complete the second sentence so it means the same as the first. The number of words you need to use is shown.</a:t>
            </a:r>
          </a:p>
        </p:txBody>
      </p:sp>
      <p:sp>
        <p:nvSpPr>
          <p:cNvPr id="23555" name="Rectangle 3"/>
          <p:cNvSpPr>
            <a:spLocks noGrp="1" noChangeArrowheads="1"/>
          </p:cNvSpPr>
          <p:nvPr>
            <p:ph type="body" idx="1"/>
          </p:nvPr>
        </p:nvSpPr>
        <p:spPr>
          <a:xfrm flipV="1">
            <a:off x="457200" y="6130925"/>
            <a:ext cx="8229600" cy="74613"/>
          </a:xfrm>
        </p:spPr>
        <p:txBody>
          <a:bodyPr/>
          <a:lstStyle/>
          <a:p>
            <a:pPr>
              <a:lnSpc>
                <a:spcPct val="80000"/>
              </a:lnSpc>
            </a:pPr>
            <a:endParaRPr lang="en-GB" sz="80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4"/>
          <p:cNvSpPr>
            <a:spLocks noGrp="1" noChangeArrowheads="1"/>
          </p:cNvSpPr>
          <p:nvPr>
            <p:ph type="title"/>
          </p:nvPr>
        </p:nvSpPr>
        <p:spPr>
          <a:xfrm>
            <a:off x="457200" y="277813"/>
            <a:ext cx="8229600" cy="6351587"/>
          </a:xfrm>
        </p:spPr>
        <p:txBody>
          <a:bodyPr/>
          <a:lstStyle/>
          <a:p>
            <a:pPr marL="838200" indent="-838200" algn="l"/>
            <a:r>
              <a:rPr lang="en-GB" sz="3200"/>
              <a:t/>
            </a:r>
            <a:br>
              <a:rPr lang="en-GB" sz="3200"/>
            </a:br>
            <a:r>
              <a:rPr lang="en-GB" sz="3200"/>
              <a:t>1. We need to buy some new furniture.</a:t>
            </a:r>
            <a:br>
              <a:rPr lang="en-GB" sz="3200"/>
            </a:br>
            <a:r>
              <a:rPr lang="en-GB" sz="3200"/>
              <a:t>We …… new furniture. (3)</a:t>
            </a:r>
            <a:br>
              <a:rPr lang="en-GB" sz="3200"/>
            </a:br>
            <a:r>
              <a:rPr lang="en-GB" sz="3200"/>
              <a:t>2. I don’t want us to buy anything too expensive.</a:t>
            </a:r>
            <a:br>
              <a:rPr lang="en-GB" sz="3200"/>
            </a:br>
            <a:r>
              <a:rPr lang="en-GB" sz="3200"/>
              <a:t>We …… too much. (3)</a:t>
            </a:r>
            <a:br>
              <a:rPr lang="en-GB" sz="3200"/>
            </a:br>
            <a:r>
              <a:rPr lang="en-GB" sz="3200"/>
              <a:t>3. It’s important to change the table and chairs.</a:t>
            </a:r>
            <a:br>
              <a:rPr lang="en-GB" sz="3200"/>
            </a:br>
            <a:r>
              <a:rPr lang="en-GB" sz="3200"/>
              <a:t>We…… the table and chairs (3)</a:t>
            </a:r>
            <a:br>
              <a:rPr lang="en-GB" sz="3200"/>
            </a:br>
            <a:r>
              <a:rPr lang="en-GB" sz="3200"/>
              <a:t>4. We don’t have enough money for this.</a:t>
            </a:r>
            <a:br>
              <a:rPr lang="en-GB" sz="3200"/>
            </a:br>
            <a:r>
              <a:rPr lang="en-GB" sz="3200"/>
              <a:t>We …… this. (3)</a:t>
            </a:r>
            <a:br>
              <a:rPr lang="en-GB" sz="3200"/>
            </a:br>
            <a:r>
              <a:rPr lang="en-GB" sz="3200"/>
              <a:t>5. Perhaps they’ll reduce the price.</a:t>
            </a:r>
            <a:br>
              <a:rPr lang="en-GB" sz="3200"/>
            </a:br>
            <a:r>
              <a:rPr lang="en-GB" sz="3200"/>
              <a:t>They ……… the price. (3)</a:t>
            </a:r>
            <a:br>
              <a:rPr lang="en-GB" sz="3200"/>
            </a:br>
            <a:r>
              <a:rPr lang="en-GB" sz="4000"/>
              <a:t/>
            </a:r>
            <a:br>
              <a:rPr lang="en-GB" sz="4000"/>
            </a:br>
            <a:r>
              <a:rPr lang="en-GB" sz="4000"/>
              <a:t> </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4"/>
          <p:cNvSpPr>
            <a:spLocks noGrp="1" noChangeArrowheads="1"/>
          </p:cNvSpPr>
          <p:nvPr>
            <p:ph type="title"/>
          </p:nvPr>
        </p:nvSpPr>
        <p:spPr>
          <a:xfrm>
            <a:off x="457200" y="277813"/>
            <a:ext cx="8229600" cy="5970587"/>
          </a:xfrm>
        </p:spPr>
        <p:txBody>
          <a:bodyPr/>
          <a:lstStyle/>
          <a:p>
            <a:r>
              <a:rPr lang="en-US"/>
              <a:t>Look at the following situations. Decide which is the best sentence for each one. </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p:cNvPicPr>
            <a:picLocks noChangeAspect="1" noChangeArrowheads="1"/>
          </p:cNvPicPr>
          <p:nvPr>
            <p:ph/>
          </p:nvPr>
        </p:nvPicPr>
        <p:blipFill>
          <a:blip r:embed="rId2" cstate="print"/>
          <a:srcRect/>
          <a:stretch>
            <a:fillRect/>
          </a:stretch>
        </p:blipFill>
        <p:spPr>
          <a:xfrm>
            <a:off x="0" y="0"/>
            <a:ext cx="9144000" cy="6858000"/>
          </a:xfrm>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sz="4000"/>
              <a:t>Future tenses: </a:t>
            </a:r>
            <a:br>
              <a:rPr lang="en-GB" sz="4000"/>
            </a:br>
            <a:r>
              <a:rPr lang="en-GB" sz="4000" b="1"/>
              <a:t>will</a:t>
            </a:r>
            <a:r>
              <a:rPr lang="en-GB" sz="4000"/>
              <a:t> or </a:t>
            </a:r>
            <a:r>
              <a:rPr lang="en-GB" sz="4000" b="1"/>
              <a:t>going to</a:t>
            </a:r>
            <a:r>
              <a:rPr lang="en-GB" sz="4000"/>
              <a:t>?</a:t>
            </a:r>
          </a:p>
        </p:txBody>
      </p:sp>
      <p:sp>
        <p:nvSpPr>
          <p:cNvPr id="30723" name="Rectangle 3"/>
          <p:cNvSpPr>
            <a:spLocks noGrp="1" noChangeArrowheads="1"/>
          </p:cNvSpPr>
          <p:nvPr>
            <p:ph type="body" idx="1"/>
          </p:nvPr>
        </p:nvSpPr>
        <p:spPr/>
        <p:txBody>
          <a:bodyPr/>
          <a:lstStyle/>
          <a:p>
            <a:pPr>
              <a:buFont typeface="Wingdings" pitchFamily="2" charset="2"/>
              <a:buNone/>
            </a:pPr>
            <a:r>
              <a:rPr lang="en-GB"/>
              <a:t>Before we saw people using </a:t>
            </a:r>
            <a:r>
              <a:rPr lang="en-GB" b="1"/>
              <a:t>will </a:t>
            </a:r>
            <a:r>
              <a:rPr lang="en-GB"/>
              <a:t>and </a:t>
            </a:r>
            <a:r>
              <a:rPr lang="en-GB" b="1"/>
              <a:t>going to </a:t>
            </a:r>
            <a:r>
              <a:rPr lang="en-GB"/>
              <a:t>for their intentions in the future.</a:t>
            </a:r>
          </a:p>
          <a:p>
            <a:pPr>
              <a:buFont typeface="Wingdings" pitchFamily="2" charset="2"/>
              <a:buNone/>
            </a:pPr>
            <a:endParaRPr lang="en-GB" sz="1000"/>
          </a:p>
          <a:p>
            <a:pPr>
              <a:buFont typeface="Wingdings" pitchFamily="2" charset="2"/>
              <a:buNone/>
            </a:pPr>
            <a:r>
              <a:rPr lang="en-GB"/>
              <a:t>So when do they use </a:t>
            </a:r>
            <a:r>
              <a:rPr lang="en-GB" b="1"/>
              <a:t>will</a:t>
            </a:r>
            <a:r>
              <a:rPr lang="en-GB"/>
              <a:t> and when do they use </a:t>
            </a:r>
            <a:r>
              <a:rPr lang="en-GB" b="1"/>
              <a:t>going to</a:t>
            </a:r>
            <a:r>
              <a:rPr lang="en-GB"/>
              <a:t>?</a:t>
            </a:r>
          </a:p>
          <a:p>
            <a:pPr>
              <a:buFont typeface="Wingdings" pitchFamily="2" charset="2"/>
              <a:buNone/>
            </a:pPr>
            <a:endParaRPr lang="en-GB" sz="1000"/>
          </a:p>
          <a:p>
            <a:pPr>
              <a:buFont typeface="Wingdings" pitchFamily="2" charset="2"/>
              <a:buNone/>
            </a:pPr>
            <a:r>
              <a:rPr lang="en-GB"/>
              <a:t>Look back at the four correct sentences and see if you can decide. Think about </a:t>
            </a:r>
            <a:r>
              <a:rPr lang="en-GB" b="1"/>
              <a:t>time</a:t>
            </a:r>
            <a:r>
              <a:rPr lang="en-GB"/>
              <a:t>.</a:t>
            </a:r>
            <a:endParaRPr lang="en-GB" b="1"/>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flipV="1">
            <a:off x="457200" y="203200"/>
            <a:ext cx="8229600" cy="74613"/>
          </a:xfrm>
        </p:spPr>
        <p:txBody>
          <a:bodyPr/>
          <a:lstStyle/>
          <a:p>
            <a:endParaRPr lang="en-GB" sz="4000"/>
          </a:p>
        </p:txBody>
      </p:sp>
      <p:sp>
        <p:nvSpPr>
          <p:cNvPr id="31747" name="Rectangle 3"/>
          <p:cNvSpPr>
            <a:spLocks noGrp="1" noChangeArrowheads="1"/>
          </p:cNvSpPr>
          <p:nvPr>
            <p:ph type="body" idx="1"/>
          </p:nvPr>
        </p:nvSpPr>
        <p:spPr>
          <a:xfrm>
            <a:off x="457200" y="533400"/>
            <a:ext cx="8229600" cy="5943600"/>
          </a:xfrm>
        </p:spPr>
        <p:txBody>
          <a:bodyPr/>
          <a:lstStyle/>
          <a:p>
            <a:pPr>
              <a:lnSpc>
                <a:spcPct val="90000"/>
              </a:lnSpc>
            </a:pPr>
            <a:endParaRPr lang="en-GB"/>
          </a:p>
          <a:p>
            <a:pPr>
              <a:lnSpc>
                <a:spcPct val="90000"/>
              </a:lnSpc>
            </a:pPr>
            <a:r>
              <a:rPr lang="en-GB" sz="4400"/>
              <a:t>We use </a:t>
            </a:r>
            <a:r>
              <a:rPr lang="en-GB" sz="4400" b="1"/>
              <a:t>will</a:t>
            </a:r>
            <a:r>
              <a:rPr lang="en-GB" sz="4400"/>
              <a:t> when we decide to do something at the </a:t>
            </a:r>
            <a:r>
              <a:rPr lang="en-GB" sz="4400" b="1" i="1"/>
              <a:t>time of speaking</a:t>
            </a:r>
            <a:r>
              <a:rPr lang="en-GB" sz="4400"/>
              <a:t>.</a:t>
            </a:r>
          </a:p>
          <a:p>
            <a:pPr>
              <a:lnSpc>
                <a:spcPct val="90000"/>
              </a:lnSpc>
              <a:buFont typeface="Wingdings" pitchFamily="2" charset="2"/>
              <a:buNone/>
            </a:pPr>
            <a:endParaRPr lang="en-GB" sz="4400"/>
          </a:p>
          <a:p>
            <a:pPr>
              <a:lnSpc>
                <a:spcPct val="90000"/>
              </a:lnSpc>
            </a:pPr>
            <a:endParaRPr lang="en-GB" sz="4400"/>
          </a:p>
          <a:p>
            <a:pPr>
              <a:lnSpc>
                <a:spcPct val="90000"/>
              </a:lnSpc>
            </a:pPr>
            <a:r>
              <a:rPr lang="en-GB" sz="4400"/>
              <a:t>We use </a:t>
            </a:r>
            <a:r>
              <a:rPr lang="en-GB" sz="4400" b="1"/>
              <a:t>going to</a:t>
            </a:r>
            <a:r>
              <a:rPr lang="en-GB" sz="4400"/>
              <a:t> when we have already decided </a:t>
            </a:r>
            <a:r>
              <a:rPr lang="en-GB" sz="4400" b="1" i="1"/>
              <a:t>before we speak</a:t>
            </a:r>
            <a:r>
              <a:rPr lang="en-GB" sz="4400"/>
              <a:t>.</a:t>
            </a:r>
          </a:p>
          <a:p>
            <a:pPr algn="ctr">
              <a:lnSpc>
                <a:spcPct val="90000"/>
              </a:lnSpc>
            </a:pPr>
            <a:endParaRPr lang="en-GB" sz="4400"/>
          </a:p>
          <a:p>
            <a:pPr algn="ctr">
              <a:lnSpc>
                <a:spcPct val="90000"/>
              </a:lnSpc>
            </a:pPr>
            <a:endParaRPr lang="en-GB"/>
          </a:p>
          <a:p>
            <a:pPr algn="ctr">
              <a:lnSpc>
                <a:spcPct val="90000"/>
              </a:lnSpc>
            </a:pPr>
            <a:endParaRPr lang="en-GB"/>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flipV="1">
            <a:off x="457200" y="203200"/>
            <a:ext cx="8229600" cy="74613"/>
          </a:xfrm>
        </p:spPr>
        <p:txBody>
          <a:bodyPr/>
          <a:lstStyle/>
          <a:p>
            <a:endParaRPr lang="en-GB" sz="4000">
              <a:solidFill>
                <a:schemeClr val="folHlink"/>
              </a:solidFill>
            </a:endParaRPr>
          </a:p>
        </p:txBody>
      </p:sp>
      <p:pic>
        <p:nvPicPr>
          <p:cNvPr id="32771" name="Picture 3"/>
          <p:cNvPicPr>
            <a:picLocks noChangeAspect="1" noChangeArrowheads="1"/>
          </p:cNvPicPr>
          <p:nvPr>
            <p:ph type="body" idx="1"/>
          </p:nvPr>
        </p:nvPicPr>
        <p:blipFill>
          <a:blip r:embed="rId2" cstate="print"/>
          <a:srcRect/>
          <a:stretch>
            <a:fillRect/>
          </a:stretch>
        </p:blipFill>
        <p:spPr>
          <a:xfrm>
            <a:off x="457200" y="1219200"/>
            <a:ext cx="8229600" cy="5105400"/>
          </a:xfrm>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p:cNvPicPr>
            <a:picLocks noChangeAspect="1" noChangeArrowheads="1"/>
          </p:cNvPicPr>
          <p:nvPr>
            <p:ph/>
          </p:nvPr>
        </p:nvPicPr>
        <p:blipFill>
          <a:blip r:embed="rId2" cstate="print"/>
          <a:srcRect/>
          <a:stretch>
            <a:fillRect/>
          </a:stretch>
        </p:blipFill>
        <p:spPr>
          <a:xfrm>
            <a:off x="457200" y="914400"/>
            <a:ext cx="8229600" cy="5029200"/>
          </a:xfrm>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4"/>
          <p:cNvPicPr>
            <a:picLocks noChangeAspect="1" noChangeArrowheads="1"/>
          </p:cNvPicPr>
          <p:nvPr>
            <p:ph/>
          </p:nvPr>
        </p:nvPicPr>
        <p:blipFill>
          <a:blip r:embed="rId2" cstate="print"/>
          <a:srcRect/>
          <a:stretch>
            <a:fillRect/>
          </a:stretch>
        </p:blipFill>
        <p:spPr>
          <a:xfrm>
            <a:off x="457200" y="762000"/>
            <a:ext cx="8229600" cy="5368925"/>
          </a:xfr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7" name="Rectangle 5"/>
          <p:cNvSpPr>
            <a:spLocks noGrp="1" noChangeArrowheads="1"/>
          </p:cNvSpPr>
          <p:nvPr>
            <p:ph type="title"/>
          </p:nvPr>
        </p:nvSpPr>
        <p:spPr>
          <a:xfrm>
            <a:off x="457200" y="152400"/>
            <a:ext cx="8229600" cy="533400"/>
          </a:xfrm>
        </p:spPr>
        <p:txBody>
          <a:bodyPr/>
          <a:lstStyle/>
          <a:p>
            <a:r>
              <a:rPr lang="en-GB" sz="2000"/>
              <a:t>Read what Julian is saying. Which room is he describing A,B or C?</a:t>
            </a:r>
          </a:p>
        </p:txBody>
      </p:sp>
      <p:pic>
        <p:nvPicPr>
          <p:cNvPr id="33798" name="Picture 6"/>
          <p:cNvPicPr>
            <a:picLocks noChangeAspect="1" noChangeArrowheads="1"/>
          </p:cNvPicPr>
          <p:nvPr>
            <p:ph idx="1"/>
          </p:nvPr>
        </p:nvPicPr>
        <p:blipFill>
          <a:blip r:embed="rId2" cstate="print"/>
          <a:srcRect/>
          <a:stretch>
            <a:fillRect/>
          </a:stretch>
        </p:blipFill>
        <p:spPr>
          <a:xfrm>
            <a:off x="0" y="762000"/>
            <a:ext cx="9144000" cy="6096000"/>
          </a:xfrm>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Rectangle 4"/>
          <p:cNvSpPr>
            <a:spLocks noGrp="1" noChangeArrowheads="1"/>
          </p:cNvSpPr>
          <p:nvPr>
            <p:ph type="title"/>
          </p:nvPr>
        </p:nvSpPr>
        <p:spPr>
          <a:xfrm>
            <a:off x="457200" y="277813"/>
            <a:ext cx="8229600" cy="484187"/>
          </a:xfrm>
        </p:spPr>
        <p:txBody>
          <a:bodyPr/>
          <a:lstStyle/>
          <a:p>
            <a:r>
              <a:rPr lang="en-GB" sz="2000"/>
              <a:t>Now read what Val is saying. Which is her kitchen A,B or C?</a:t>
            </a:r>
          </a:p>
        </p:txBody>
      </p:sp>
      <p:pic>
        <p:nvPicPr>
          <p:cNvPr id="36869" name="Picture 5"/>
          <p:cNvPicPr>
            <a:picLocks noChangeAspect="1" noChangeArrowheads="1"/>
          </p:cNvPicPr>
          <p:nvPr>
            <p:ph idx="1"/>
          </p:nvPr>
        </p:nvPicPr>
        <p:blipFill>
          <a:blip r:embed="rId2" cstate="print"/>
          <a:srcRect/>
          <a:stretch>
            <a:fillRect/>
          </a:stretch>
        </p:blipFill>
        <p:spPr>
          <a:xfrm>
            <a:off x="0" y="838200"/>
            <a:ext cx="9144000" cy="6019800"/>
          </a:xfrm>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GB" sz="4000"/>
              <a:t>Look at this situation. Is James talking to Tracey or Dorothy?</a:t>
            </a:r>
          </a:p>
        </p:txBody>
      </p:sp>
      <p:pic>
        <p:nvPicPr>
          <p:cNvPr id="40967" name="Picture 7"/>
          <p:cNvPicPr>
            <a:picLocks noChangeAspect="1" noChangeArrowheads="1"/>
          </p:cNvPicPr>
          <p:nvPr>
            <p:ph idx="1"/>
          </p:nvPr>
        </p:nvPicPr>
        <p:blipFill>
          <a:blip r:embed="rId2" cstate="print"/>
          <a:srcRect/>
          <a:stretch>
            <a:fillRect/>
          </a:stretch>
        </p:blipFill>
        <p:spPr>
          <a:xfrm>
            <a:off x="0" y="1600200"/>
            <a:ext cx="9144000" cy="5257800"/>
          </a:xfrm>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200" y="277813"/>
            <a:ext cx="8229600" cy="788987"/>
          </a:xfrm>
        </p:spPr>
        <p:txBody>
          <a:bodyPr/>
          <a:lstStyle/>
          <a:p>
            <a:r>
              <a:rPr lang="en-GB"/>
              <a:t>Present continuous – future use</a:t>
            </a:r>
          </a:p>
        </p:txBody>
      </p:sp>
      <p:sp>
        <p:nvSpPr>
          <p:cNvPr id="43014" name="Rectangle 6"/>
          <p:cNvSpPr>
            <a:spLocks noGrp="1" noChangeArrowheads="1"/>
          </p:cNvSpPr>
          <p:nvPr>
            <p:ph type="body" idx="1"/>
          </p:nvPr>
        </p:nvSpPr>
        <p:spPr>
          <a:xfrm>
            <a:off x="457200" y="1066800"/>
            <a:ext cx="8229600" cy="5064125"/>
          </a:xfrm>
        </p:spPr>
        <p:txBody>
          <a:bodyPr/>
          <a:lstStyle/>
          <a:p>
            <a:pPr>
              <a:buFont typeface="Wingdings" pitchFamily="2" charset="2"/>
              <a:buNone/>
            </a:pPr>
            <a:r>
              <a:rPr lang="en-GB"/>
              <a:t>Did you choose Tracey or Dorothy? </a:t>
            </a:r>
          </a:p>
          <a:p>
            <a:pPr>
              <a:buFont typeface="Wingdings" pitchFamily="2" charset="2"/>
              <a:buNone/>
            </a:pPr>
            <a:endParaRPr lang="en-GB"/>
          </a:p>
          <a:p>
            <a:pPr>
              <a:buFont typeface="Wingdings" pitchFamily="2" charset="2"/>
              <a:buNone/>
            </a:pPr>
            <a:r>
              <a:rPr lang="en-GB"/>
              <a:t>In fact, both are possible.</a:t>
            </a:r>
          </a:p>
          <a:p>
            <a:pPr>
              <a:buFont typeface="Wingdings" pitchFamily="2" charset="2"/>
              <a:buNone/>
            </a:pPr>
            <a:endParaRPr lang="en-GB"/>
          </a:p>
          <a:p>
            <a:pPr>
              <a:buFont typeface="Wingdings" pitchFamily="2" charset="2"/>
              <a:buNone/>
            </a:pPr>
            <a:r>
              <a:rPr lang="en-GB"/>
              <a:t>The man could say:</a:t>
            </a:r>
          </a:p>
          <a:p>
            <a:pPr>
              <a:buFont typeface="Wingdings" pitchFamily="2" charset="2"/>
              <a:buNone/>
            </a:pPr>
            <a:r>
              <a:rPr lang="en-GB"/>
              <a:t>‘I’m going to Paris now.’ to Tracey.</a:t>
            </a:r>
          </a:p>
          <a:p>
            <a:pPr>
              <a:buFont typeface="Wingdings" pitchFamily="2" charset="2"/>
              <a:buNone/>
            </a:pPr>
            <a:r>
              <a:rPr lang="en-GB"/>
              <a:t>or…</a:t>
            </a:r>
          </a:p>
          <a:p>
            <a:pPr>
              <a:buFont typeface="Wingdings" pitchFamily="2" charset="2"/>
              <a:buNone/>
            </a:pPr>
            <a:r>
              <a:rPr lang="en-GB"/>
              <a:t>‘I’m going to Paris tomorrow.’ to Dorothy.</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4"/>
          <p:cNvSpPr>
            <a:spLocks noGrp="1" noChangeArrowheads="1"/>
          </p:cNvSpPr>
          <p:nvPr>
            <p:ph type="title"/>
          </p:nvPr>
        </p:nvSpPr>
        <p:spPr>
          <a:xfrm>
            <a:off x="457200" y="277813"/>
            <a:ext cx="8229600" cy="5589587"/>
          </a:xfrm>
        </p:spPr>
        <p:txBody>
          <a:bodyPr/>
          <a:lstStyle/>
          <a:p>
            <a:r>
              <a:rPr lang="en-US" i="1"/>
              <a:t>The present continuous works in the present and in the future.</a:t>
            </a:r>
            <a:r>
              <a:rPr lang="en-US"/>
              <a:t> </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Grp="1" noChangeArrowheads="1"/>
          </p:cNvSpPr>
          <p:nvPr>
            <p:ph type="title" idx="4294967295"/>
          </p:nvPr>
        </p:nvSpPr>
        <p:spPr>
          <a:xfrm>
            <a:off x="457200" y="228600"/>
            <a:ext cx="8229600" cy="762000"/>
          </a:xfrm>
        </p:spPr>
        <p:txBody>
          <a:bodyPr/>
          <a:lstStyle/>
          <a:p>
            <a:r>
              <a:rPr lang="en-GB" sz="3200"/>
              <a:t>Now look at this picture. Is she talking about every day – or tonight. What do you think?</a:t>
            </a:r>
          </a:p>
        </p:txBody>
      </p:sp>
      <p:pic>
        <p:nvPicPr>
          <p:cNvPr id="48138" name="Picture 10"/>
          <p:cNvPicPr>
            <a:picLocks noChangeAspect="1" noChangeArrowheads="1"/>
          </p:cNvPicPr>
          <p:nvPr>
            <p:ph/>
          </p:nvPr>
        </p:nvPicPr>
        <p:blipFill>
          <a:blip r:embed="rId2" cstate="print"/>
          <a:srcRect/>
          <a:stretch>
            <a:fillRect/>
          </a:stretch>
        </p:blipFill>
        <p:spPr>
          <a:xfrm>
            <a:off x="0" y="1143000"/>
            <a:ext cx="9144000" cy="5715000"/>
          </a:xfrm>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GB"/>
              <a:t>Present simple – future use</a:t>
            </a:r>
          </a:p>
        </p:txBody>
      </p:sp>
      <p:sp>
        <p:nvSpPr>
          <p:cNvPr id="58371" name="Rectangle 3"/>
          <p:cNvSpPr>
            <a:spLocks noGrp="1" noChangeArrowheads="1"/>
          </p:cNvSpPr>
          <p:nvPr>
            <p:ph type="body" idx="1"/>
          </p:nvPr>
        </p:nvSpPr>
        <p:spPr/>
        <p:txBody>
          <a:bodyPr/>
          <a:lstStyle/>
          <a:p>
            <a:pPr>
              <a:buFont typeface="Wingdings" pitchFamily="2" charset="2"/>
              <a:buNone/>
            </a:pPr>
            <a:r>
              <a:rPr lang="en-GB" sz="4000"/>
              <a:t>Once again, both are possible.  She could say:</a:t>
            </a:r>
          </a:p>
          <a:p>
            <a:pPr>
              <a:buFont typeface="Wingdings" pitchFamily="2" charset="2"/>
              <a:buNone/>
            </a:pPr>
            <a:r>
              <a:rPr lang="en-GB" sz="4000"/>
              <a:t> ‘The Liverpool train </a:t>
            </a:r>
            <a:r>
              <a:rPr lang="en-GB" sz="4000" b="1"/>
              <a:t>leaves</a:t>
            </a:r>
            <a:r>
              <a:rPr lang="en-GB" sz="4000"/>
              <a:t> at seven o’clock every evening’.</a:t>
            </a:r>
          </a:p>
          <a:p>
            <a:pPr>
              <a:buFont typeface="Wingdings" pitchFamily="2" charset="2"/>
              <a:buNone/>
            </a:pPr>
            <a:r>
              <a:rPr lang="en-GB" sz="4000"/>
              <a:t>or…</a:t>
            </a:r>
          </a:p>
          <a:p>
            <a:pPr>
              <a:buFont typeface="Wingdings" pitchFamily="2" charset="2"/>
              <a:buNone/>
            </a:pPr>
            <a:r>
              <a:rPr lang="en-GB" sz="4000"/>
              <a:t> ‘The Liverpool train </a:t>
            </a:r>
            <a:r>
              <a:rPr lang="en-GB" sz="4000" b="1"/>
              <a:t>leaves</a:t>
            </a:r>
            <a:r>
              <a:rPr lang="en-GB" sz="4000"/>
              <a:t> at seven o’clock tonight’.</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57200" y="1828800"/>
            <a:ext cx="8229600" cy="4191000"/>
          </a:xfrm>
        </p:spPr>
        <p:txBody>
          <a:bodyPr/>
          <a:lstStyle/>
          <a:p>
            <a:r>
              <a:rPr lang="en-GB"/>
              <a:t>The present simple also works in the </a:t>
            </a:r>
            <a:r>
              <a:rPr lang="en-GB" b="1" i="1"/>
              <a:t>present</a:t>
            </a:r>
            <a:r>
              <a:rPr lang="en-GB"/>
              <a:t> and in the </a:t>
            </a:r>
            <a:r>
              <a:rPr lang="en-GB" b="1" i="1"/>
              <a:t>future</a:t>
            </a:r>
            <a:r>
              <a:rPr lang="en-GB"/>
              <a:t>.</a:t>
            </a:r>
          </a:p>
        </p:txBody>
      </p:sp>
      <p:sp>
        <p:nvSpPr>
          <p:cNvPr id="59395" name="Rectangle 3"/>
          <p:cNvSpPr>
            <a:spLocks noGrp="1" noChangeArrowheads="1"/>
          </p:cNvSpPr>
          <p:nvPr>
            <p:ph type="body" idx="1"/>
          </p:nvPr>
        </p:nvSpPr>
        <p:spPr>
          <a:xfrm flipV="1">
            <a:off x="457200" y="6130925"/>
            <a:ext cx="8229600" cy="74613"/>
          </a:xfrm>
        </p:spPr>
        <p:txBody>
          <a:bodyPr/>
          <a:lstStyle/>
          <a:p>
            <a:pPr>
              <a:lnSpc>
                <a:spcPct val="80000"/>
              </a:lnSpc>
              <a:buFont typeface="Wingdings" pitchFamily="2" charset="2"/>
              <a:buNone/>
            </a:pPr>
            <a:endParaRPr lang="en-GB" sz="80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277813"/>
            <a:ext cx="8229600" cy="5665787"/>
          </a:xfrm>
        </p:spPr>
        <p:txBody>
          <a:bodyPr/>
          <a:lstStyle/>
          <a:p>
            <a:r>
              <a:rPr lang="en-GB"/>
              <a:t>You will hear a woman talking about buying a new house. Choose either A,B or C for each question.</a:t>
            </a:r>
            <a:r>
              <a:rPr lang="en-GB" sz="3200"/>
              <a:t> </a:t>
            </a:r>
          </a:p>
        </p:txBody>
      </p:sp>
      <p:sp>
        <p:nvSpPr>
          <p:cNvPr id="60419" name="Rectangle 3"/>
          <p:cNvSpPr>
            <a:spLocks noGrp="1" noChangeArrowheads="1"/>
          </p:cNvSpPr>
          <p:nvPr>
            <p:ph type="body" idx="1"/>
          </p:nvPr>
        </p:nvSpPr>
        <p:spPr>
          <a:xfrm flipV="1">
            <a:off x="457200" y="6130925"/>
            <a:ext cx="8229600" cy="117475"/>
          </a:xfrm>
        </p:spPr>
        <p:txBody>
          <a:bodyPr/>
          <a:lstStyle/>
          <a:p>
            <a:pPr>
              <a:lnSpc>
                <a:spcPct val="80000"/>
              </a:lnSpc>
              <a:buFont typeface="Wingdings" pitchFamily="2" charset="2"/>
              <a:buNone/>
            </a:pPr>
            <a:endParaRPr lang="en-GB" sz="80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p:cNvSpPr>
            <a:spLocks noGrp="1" noChangeArrowheads="1"/>
          </p:cNvSpPr>
          <p:nvPr>
            <p:ph type="title"/>
          </p:nvPr>
        </p:nvSpPr>
        <p:spPr>
          <a:xfrm>
            <a:off x="0" y="277813"/>
            <a:ext cx="8686800" cy="6275387"/>
          </a:xfrm>
        </p:spPr>
        <p:txBody>
          <a:bodyPr/>
          <a:lstStyle/>
          <a:p>
            <a:pPr marL="838200" indent="-838200" algn="l"/>
            <a:r>
              <a:rPr lang="en-GB" sz="2800"/>
              <a:t>        </a:t>
            </a:r>
            <a:br>
              <a:rPr lang="en-GB" sz="2800"/>
            </a:br>
            <a:r>
              <a:rPr lang="en-GB" sz="3000"/>
              <a:t>1. The speaker needs a new house with:</a:t>
            </a:r>
            <a:br>
              <a:rPr lang="en-GB" sz="3000"/>
            </a:br>
            <a:r>
              <a:rPr lang="en-GB" sz="3000"/>
              <a:t>a. bigger bedrooms.</a:t>
            </a:r>
            <a:br>
              <a:rPr lang="en-GB" sz="3000"/>
            </a:br>
            <a:r>
              <a:rPr lang="en-GB" sz="3000"/>
              <a:t>b. one more bedroom.</a:t>
            </a:r>
            <a:br>
              <a:rPr lang="en-GB" sz="3000"/>
            </a:br>
            <a:r>
              <a:rPr lang="en-GB" sz="3000"/>
              <a:t>c. a computer room.</a:t>
            </a:r>
            <a:br>
              <a:rPr lang="en-GB" sz="3000"/>
            </a:br>
            <a:r>
              <a:rPr lang="en-GB" sz="3000"/>
              <a:t/>
            </a:r>
            <a:br>
              <a:rPr lang="en-GB" sz="3000"/>
            </a:br>
            <a:r>
              <a:rPr lang="en-GB" sz="3000"/>
              <a:t>2. Tomorrow, the speaker is seeing:</a:t>
            </a:r>
            <a:br>
              <a:rPr lang="en-GB" sz="3000"/>
            </a:br>
            <a:r>
              <a:rPr lang="en-GB" sz="3000"/>
              <a:t>a. an estate agent.</a:t>
            </a:r>
            <a:br>
              <a:rPr lang="en-GB" sz="3000"/>
            </a:br>
            <a:r>
              <a:rPr lang="en-GB" sz="3000"/>
              <a:t>b. her new boss.</a:t>
            </a:r>
            <a:br>
              <a:rPr lang="en-GB" sz="3000"/>
            </a:br>
            <a:r>
              <a:rPr lang="en-GB" sz="3000"/>
              <a:t>c. a house.</a:t>
            </a:r>
            <a:br>
              <a:rPr lang="en-GB" sz="3000"/>
            </a:br>
            <a:r>
              <a:rPr lang="en-GB" sz="3000"/>
              <a:t/>
            </a:r>
            <a:br>
              <a:rPr lang="en-GB" sz="3000"/>
            </a:br>
            <a:r>
              <a:rPr lang="en-GB" sz="3000"/>
              <a:t>3. Her husband will be busy next week because:</a:t>
            </a:r>
            <a:br>
              <a:rPr lang="en-GB" sz="3000"/>
            </a:br>
            <a:r>
              <a:rPr lang="en-GB" sz="3000"/>
              <a:t>a. he’s an estate agent.</a:t>
            </a:r>
            <a:br>
              <a:rPr lang="en-GB" sz="3000"/>
            </a:br>
            <a:r>
              <a:rPr lang="en-GB" sz="3000"/>
              <a:t>b. he’s leaving his job.</a:t>
            </a:r>
            <a:br>
              <a:rPr lang="en-GB" sz="3000"/>
            </a:br>
            <a:r>
              <a:rPr lang="en-GB" sz="3000"/>
              <a:t>c. he has a new job.</a:t>
            </a:r>
            <a:br>
              <a:rPr lang="en-GB" sz="3000"/>
            </a:br>
            <a:endParaRPr lang="en-GB" sz="300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2" name="Rectangle 4"/>
          <p:cNvSpPr>
            <a:spLocks noGrp="1" noChangeArrowheads="1"/>
          </p:cNvSpPr>
          <p:nvPr>
            <p:ph type="title"/>
          </p:nvPr>
        </p:nvSpPr>
        <p:spPr>
          <a:xfrm>
            <a:off x="457200" y="277813"/>
            <a:ext cx="8229600" cy="6199187"/>
          </a:xfrm>
        </p:spPr>
        <p:txBody>
          <a:bodyPr/>
          <a:lstStyle/>
          <a:p>
            <a:pPr algn="l"/>
            <a:r>
              <a:rPr lang="en-GB" sz="4000"/>
              <a:t>4. She saw the advert for the house:</a:t>
            </a:r>
            <a:br>
              <a:rPr lang="en-GB" sz="4000"/>
            </a:br>
            <a:r>
              <a:rPr lang="en-GB" sz="4000"/>
              <a:t>a. in a magazine.</a:t>
            </a:r>
            <a:br>
              <a:rPr lang="en-GB" sz="4000"/>
            </a:br>
            <a:r>
              <a:rPr lang="en-GB" sz="4000"/>
              <a:t>b. in a newspaper.</a:t>
            </a:r>
            <a:br>
              <a:rPr lang="en-GB" sz="4000"/>
            </a:br>
            <a:r>
              <a:rPr lang="en-GB" sz="4000"/>
              <a:t>c. at the estate agent’s.</a:t>
            </a:r>
            <a:br>
              <a:rPr lang="en-GB" sz="4000"/>
            </a:br>
            <a:r>
              <a:rPr lang="en-GB" sz="4000"/>
              <a:t/>
            </a:r>
            <a:br>
              <a:rPr lang="en-GB" sz="4000"/>
            </a:br>
            <a:r>
              <a:rPr lang="en-GB" sz="4000"/>
              <a:t>5. She thinks the best plan is:</a:t>
            </a:r>
            <a:br>
              <a:rPr lang="en-GB" sz="4000"/>
            </a:br>
            <a:r>
              <a:rPr lang="en-GB" sz="4000"/>
              <a:t>a. to move to another area.</a:t>
            </a:r>
            <a:br>
              <a:rPr lang="en-GB" sz="4000"/>
            </a:br>
            <a:r>
              <a:rPr lang="en-GB" sz="4000"/>
              <a:t>b. to move to another town.</a:t>
            </a:r>
            <a:br>
              <a:rPr lang="en-GB" sz="4000"/>
            </a:br>
            <a:r>
              <a:rPr lang="en-GB" sz="4000"/>
              <a:t>c. to buy a lottery ticket.</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Raggio">
  <a:themeElements>
    <a:clrScheme name="Raggio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fontScheme name="Raggi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it-IT" sz="1800" b="0" i="0" u="none" strike="noStrike" cap="none" normalizeH="0" baseline="0" smtClean="0">
            <a:ln>
              <a:noFill/>
            </a:ln>
            <a:solidFill>
              <a:schemeClr val="tx1"/>
            </a:solidFill>
            <a:effectLst/>
            <a:latin typeface="Arial" charset="0"/>
          </a:defRPr>
        </a:defPPr>
      </a:lstStyle>
    </a:lnDef>
  </a:objectDefaults>
  <a:extraClrSchemeLst>
    <a:extraClrScheme>
      <a:clrScheme name="Raggio 1">
        <a:dk1>
          <a:srgbClr val="1A006C"/>
        </a:dk1>
        <a:lt1>
          <a:srgbClr val="FFFFFF"/>
        </a:lt1>
        <a:dk2>
          <a:srgbClr val="000066"/>
        </a:dk2>
        <a:lt2>
          <a:srgbClr val="CCCCFF"/>
        </a:lt2>
        <a:accent1>
          <a:srgbClr val="0099CC"/>
        </a:accent1>
        <a:accent2>
          <a:srgbClr val="6600CC"/>
        </a:accent2>
        <a:accent3>
          <a:srgbClr val="AAAAB8"/>
        </a:accent3>
        <a:accent4>
          <a:srgbClr val="DADADA"/>
        </a:accent4>
        <a:accent5>
          <a:srgbClr val="AACAE2"/>
        </a:accent5>
        <a:accent6>
          <a:srgbClr val="5C00B9"/>
        </a:accent6>
        <a:hlink>
          <a:srgbClr val="9999FF"/>
        </a:hlink>
        <a:folHlink>
          <a:srgbClr val="33CCCC"/>
        </a:folHlink>
      </a:clrScheme>
      <a:clrMap bg1="dk2" tx1="lt1" bg2="dk1" tx2="lt2" accent1="accent1" accent2="accent2" accent3="accent3" accent4="accent4" accent5="accent5" accent6="accent6" hlink="hlink" folHlink="folHlink"/>
    </a:extraClrScheme>
    <a:extraClrScheme>
      <a:clrScheme name="Raggio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clrMap bg1="dk2" tx1="lt1" bg2="dk1" tx2="lt2" accent1="accent1" accent2="accent2" accent3="accent3" accent4="accent4" accent5="accent5" accent6="accent6" hlink="hlink" folHlink="folHlink"/>
    </a:extraClrScheme>
    <a:extraClrScheme>
      <a:clrScheme name="Raggio 3">
        <a:dk1>
          <a:srgbClr val="3F4873"/>
        </a:dk1>
        <a:lt1>
          <a:srgbClr val="FFFFFF"/>
        </a:lt1>
        <a:dk2>
          <a:srgbClr val="4F598D"/>
        </a:dk2>
        <a:lt2>
          <a:srgbClr val="CCECFF"/>
        </a:lt2>
        <a:accent1>
          <a:srgbClr val="0099CC"/>
        </a:accent1>
        <a:accent2>
          <a:srgbClr val="4C8470"/>
        </a:accent2>
        <a:accent3>
          <a:srgbClr val="B2B5C5"/>
        </a:accent3>
        <a:accent4>
          <a:srgbClr val="DADADA"/>
        </a:accent4>
        <a:accent5>
          <a:srgbClr val="AACAE2"/>
        </a:accent5>
        <a:accent6>
          <a:srgbClr val="447765"/>
        </a:accent6>
        <a:hlink>
          <a:srgbClr val="99CC00"/>
        </a:hlink>
        <a:folHlink>
          <a:srgbClr val="96A4C8"/>
        </a:folHlink>
      </a:clrScheme>
      <a:clrMap bg1="dk2" tx1="lt1" bg2="dk1" tx2="lt2" accent1="accent1" accent2="accent2" accent3="accent3" accent4="accent4" accent5="accent5" accent6="accent6" hlink="hlink" folHlink="folHlink"/>
    </a:extraClrScheme>
    <a:extraClrScheme>
      <a:clrScheme name="Raggio 4">
        <a:dk1>
          <a:srgbClr val="006E6B"/>
        </a:dk1>
        <a:lt1>
          <a:srgbClr val="FFFFFF"/>
        </a:lt1>
        <a:dk2>
          <a:srgbClr val="008080"/>
        </a:dk2>
        <a:lt2>
          <a:srgbClr val="E2EFCD"/>
        </a:lt2>
        <a:accent1>
          <a:srgbClr val="33CCCC"/>
        </a:accent1>
        <a:accent2>
          <a:srgbClr val="6352B8"/>
        </a:accent2>
        <a:accent3>
          <a:srgbClr val="AAC0C0"/>
        </a:accent3>
        <a:accent4>
          <a:srgbClr val="DADADA"/>
        </a:accent4>
        <a:accent5>
          <a:srgbClr val="ADE2E2"/>
        </a:accent5>
        <a:accent6>
          <a:srgbClr val="5949A6"/>
        </a:accent6>
        <a:hlink>
          <a:srgbClr val="CCFFFF"/>
        </a:hlink>
        <a:folHlink>
          <a:srgbClr val="99CCFF"/>
        </a:folHlink>
      </a:clrScheme>
      <a:clrMap bg1="dk2" tx1="lt1" bg2="dk1" tx2="lt2" accent1="accent1" accent2="accent2" accent3="accent3" accent4="accent4" accent5="accent5" accent6="accent6" hlink="hlink" folHlink="folHlink"/>
    </a:extraClrScheme>
    <a:extraClrScheme>
      <a:clrScheme name="Raggio 5">
        <a:dk1>
          <a:srgbClr val="48562C"/>
        </a:dk1>
        <a:lt1>
          <a:srgbClr val="FFFFFF"/>
        </a:lt1>
        <a:dk2>
          <a:srgbClr val="546434"/>
        </a:dk2>
        <a:lt2>
          <a:srgbClr val="FFFFCC"/>
        </a:lt2>
        <a:accent1>
          <a:srgbClr val="7B8A6E"/>
        </a:accent1>
        <a:accent2>
          <a:srgbClr val="527C3A"/>
        </a:accent2>
        <a:accent3>
          <a:srgbClr val="B3B8AE"/>
        </a:accent3>
        <a:accent4>
          <a:srgbClr val="DADADA"/>
        </a:accent4>
        <a:accent5>
          <a:srgbClr val="BFC4BA"/>
        </a:accent5>
        <a:accent6>
          <a:srgbClr val="497034"/>
        </a:accent6>
        <a:hlink>
          <a:srgbClr val="55B55E"/>
        </a:hlink>
        <a:folHlink>
          <a:srgbClr val="85B3B1"/>
        </a:folHlink>
      </a:clrScheme>
      <a:clrMap bg1="dk2" tx1="lt1" bg2="dk1" tx2="lt2" accent1="accent1" accent2="accent2" accent3="accent3" accent4="accent4" accent5="accent5" accent6="accent6" hlink="hlink" folHlink="folHlink"/>
    </a:extraClrScheme>
    <a:extraClrScheme>
      <a:clrScheme name="Raggio 6">
        <a:dk1>
          <a:srgbClr val="96B29E"/>
        </a:dk1>
        <a:lt1>
          <a:srgbClr val="FFFFFF"/>
        </a:lt1>
        <a:dk2>
          <a:srgbClr val="A5BDAC"/>
        </a:dk2>
        <a:lt2>
          <a:srgbClr val="FFFFCC"/>
        </a:lt2>
        <a:accent1>
          <a:srgbClr val="4E8880"/>
        </a:accent1>
        <a:accent2>
          <a:srgbClr val="2F71B9"/>
        </a:accent2>
        <a:accent3>
          <a:srgbClr val="CFDBD2"/>
        </a:accent3>
        <a:accent4>
          <a:srgbClr val="DADADA"/>
        </a:accent4>
        <a:accent5>
          <a:srgbClr val="B2C3C0"/>
        </a:accent5>
        <a:accent6>
          <a:srgbClr val="2A66A7"/>
        </a:accent6>
        <a:hlink>
          <a:srgbClr val="9DC0E7"/>
        </a:hlink>
        <a:folHlink>
          <a:srgbClr val="54CA89"/>
        </a:folHlink>
      </a:clrScheme>
      <a:clrMap bg1="dk2" tx1="lt1" bg2="dk1" tx2="lt2" accent1="accent1" accent2="accent2" accent3="accent3" accent4="accent4" accent5="accent5" accent6="accent6" hlink="hlink" folHlink="folHlink"/>
    </a:extraClrScheme>
    <a:extraClrScheme>
      <a:clrScheme name="Raggio 7">
        <a:dk1>
          <a:srgbClr val="D49C00"/>
        </a:dk1>
        <a:lt1>
          <a:srgbClr val="FFFFFF"/>
        </a:lt1>
        <a:dk2>
          <a:srgbClr val="CC9900"/>
        </a:dk2>
        <a:lt2>
          <a:srgbClr val="CEBD40"/>
        </a:lt2>
        <a:accent1>
          <a:srgbClr val="CC6600"/>
        </a:accent1>
        <a:accent2>
          <a:srgbClr val="808000"/>
        </a:accent2>
        <a:accent3>
          <a:srgbClr val="E2CAAA"/>
        </a:accent3>
        <a:accent4>
          <a:srgbClr val="DADADA"/>
        </a:accent4>
        <a:accent5>
          <a:srgbClr val="E2B8AA"/>
        </a:accent5>
        <a:accent6>
          <a:srgbClr val="737300"/>
        </a:accent6>
        <a:hlink>
          <a:srgbClr val="FF9900"/>
        </a:hlink>
        <a:folHlink>
          <a:srgbClr val="FFFF99"/>
        </a:folHlink>
      </a:clrScheme>
      <a:clrMap bg1="dk2" tx1="lt1" bg2="dk1" tx2="lt2" accent1="accent1" accent2="accent2" accent3="accent3" accent4="accent4" accent5="accent5" accent6="accent6" hlink="hlink" folHlink="folHlink"/>
    </a:extraClrScheme>
    <a:extraClrScheme>
      <a:clrScheme name="Raggio 8">
        <a:dk1>
          <a:srgbClr val="881700"/>
        </a:dk1>
        <a:lt1>
          <a:srgbClr val="FAF9E6"/>
        </a:lt1>
        <a:dk2>
          <a:srgbClr val="990000"/>
        </a:dk2>
        <a:lt2>
          <a:srgbClr val="EADC78"/>
        </a:lt2>
        <a:accent1>
          <a:srgbClr val="FF6600"/>
        </a:accent1>
        <a:accent2>
          <a:srgbClr val="B86D52"/>
        </a:accent2>
        <a:accent3>
          <a:srgbClr val="CAAAAA"/>
        </a:accent3>
        <a:accent4>
          <a:srgbClr val="D6D5C4"/>
        </a:accent4>
        <a:accent5>
          <a:srgbClr val="FFB8AA"/>
        </a:accent5>
        <a:accent6>
          <a:srgbClr val="A66249"/>
        </a:accent6>
        <a:hlink>
          <a:srgbClr val="D78D15"/>
        </a:hlink>
        <a:folHlink>
          <a:srgbClr val="C6B37E"/>
        </a:folHlink>
      </a:clrScheme>
      <a:clrMap bg1="dk2" tx1="lt1" bg2="dk1" tx2="lt2" accent1="accent1" accent2="accent2" accent3="accent3" accent4="accent4" accent5="accent5" accent6="accent6" hlink="hlink" folHlink="folHlink"/>
    </a:extraClrScheme>
    <a:extraClrScheme>
      <a:clrScheme name="Raggio 9">
        <a:dk1>
          <a:srgbClr val="000000"/>
        </a:dk1>
        <a:lt1>
          <a:srgbClr val="FFFFFF"/>
        </a:lt1>
        <a:dk2>
          <a:srgbClr val="000000"/>
        </a:dk2>
        <a:lt2>
          <a:srgbClr val="DDDDDD"/>
        </a:lt2>
        <a:accent1>
          <a:srgbClr val="E6F5F6"/>
        </a:accent1>
        <a:accent2>
          <a:srgbClr val="A5E1A8"/>
        </a:accent2>
        <a:accent3>
          <a:srgbClr val="FFFFFF"/>
        </a:accent3>
        <a:accent4>
          <a:srgbClr val="000000"/>
        </a:accent4>
        <a:accent5>
          <a:srgbClr val="F0F9FA"/>
        </a:accent5>
        <a:accent6>
          <a:srgbClr val="95CC98"/>
        </a:accent6>
        <a:hlink>
          <a:srgbClr val="5B00B6"/>
        </a:hlink>
        <a:folHlink>
          <a:srgbClr val="34988E"/>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227</TotalTime>
  <Words>521</Words>
  <Application>Microsoft Office PowerPoint</Application>
  <PresentationFormat>Presentazione su schermo (4:3)</PresentationFormat>
  <Paragraphs>49</Paragraphs>
  <Slides>24</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24</vt:i4>
      </vt:variant>
    </vt:vector>
  </HeadingPairs>
  <TitlesOfParts>
    <vt:vector size="28" baseType="lpstr">
      <vt:lpstr>Arial</vt:lpstr>
      <vt:lpstr>Times New Roman</vt:lpstr>
      <vt:lpstr>Wingdings</vt:lpstr>
      <vt:lpstr>Raggio</vt:lpstr>
      <vt:lpstr>House and Home</vt:lpstr>
      <vt:lpstr>Diapositiva 2</vt:lpstr>
      <vt:lpstr>The following people all want to buy a new flat or house. Look at the adverts again. Decide which you think would be the most suitable for each person or people.</vt:lpstr>
      <vt:lpstr>Diapositiva 4</vt:lpstr>
      <vt:lpstr>Here are two people talking in a furniture shop. For each question, complete the second sentence so it means the same as the first. The number of words you need to use is shown.</vt:lpstr>
      <vt:lpstr> 1. We need to buy some new furniture. We …… new furniture. (3) 2. I don’t want us to buy anything too expensive. We …… too much. (3) 3. It’s important to change the table and chairs. We…… the table and chairs (3) 4. We don’t have enough money for this. We …… this. (3) 5. Perhaps they’ll reduce the price. They ……… the price. (3)   </vt:lpstr>
      <vt:lpstr>Look at the following situations. Decide which is the best sentence for each one. </vt:lpstr>
      <vt:lpstr>Diapositiva 8</vt:lpstr>
      <vt:lpstr>Future tenses:  will or going to?</vt:lpstr>
      <vt:lpstr>Diapositiva 10</vt:lpstr>
      <vt:lpstr>Diapositiva 11</vt:lpstr>
      <vt:lpstr>Diapositiva 12</vt:lpstr>
      <vt:lpstr>Diapositiva 13</vt:lpstr>
      <vt:lpstr>Read what Julian is saying. Which room is he describing A,B or C?</vt:lpstr>
      <vt:lpstr>Now read what Val is saying. Which is her kitchen A,B or C?</vt:lpstr>
      <vt:lpstr>Look at this situation. Is James talking to Tracey or Dorothy?</vt:lpstr>
      <vt:lpstr>Present continuous – future use</vt:lpstr>
      <vt:lpstr>The present continuous works in the present and in the future. </vt:lpstr>
      <vt:lpstr>Now look at this picture. Is she talking about every day – or tonight. What do you think?</vt:lpstr>
      <vt:lpstr>Present simple – future use</vt:lpstr>
      <vt:lpstr>The present simple also works in the present and in the future.</vt:lpstr>
      <vt:lpstr>You will hear a woman talking about buying a new house. Choose either A,B or C for each question. </vt:lpstr>
      <vt:lpstr>         1. The speaker needs a new house with: a. bigger bedrooms. b. one more bedroom. c. a computer room.  2. Tomorrow, the speaker is seeing: a. an estate agent. b. her new boss. c. a house.  3. Her husband will be busy next week because: a. he’s an estate agent. b. he’s leaving his job. c. he has a new job. </vt:lpstr>
      <vt:lpstr>4. She saw the advert for the house: a. in a magazine. b. in a newspaper. c. at the estate agent’s.  5. She thinks the best plan is: a. to move to another area. b. to move to another town. c. to buy a lottery ticket.</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B.C.PIM</cp:lastModifiedBy>
  <cp:revision>11</cp:revision>
  <cp:lastPrinted>1601-01-01T00:00:00Z</cp:lastPrinted>
  <dcterms:created xsi:type="dcterms:W3CDTF">1601-01-01T00:00:00Z</dcterms:created>
  <dcterms:modified xsi:type="dcterms:W3CDTF">2010-11-08T15:38:56Z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