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Consolidation 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54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 </a:t>
            </a:r>
            <a:r>
              <a:rPr lang="en-US" dirty="0"/>
              <a:t>each word in brackets into a suitable verb form 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1054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it-IT" i="1" u="sng" dirty="0" smtClean="0"/>
              <a:t>Moving </a:t>
            </a:r>
            <a:r>
              <a:rPr lang="it-IT" i="1" u="sng" dirty="0"/>
              <a:t>house </a:t>
            </a:r>
            <a:endParaRPr lang="it-IT" u="sng" dirty="0"/>
          </a:p>
          <a:p>
            <a:pPr marL="0" indent="0" algn="just">
              <a:lnSpc>
                <a:spcPct val="160000"/>
              </a:lnSpc>
              <a:buNone/>
            </a:pPr>
            <a:r>
              <a:rPr lang="en-US" dirty="0"/>
              <a:t>I come from a very large family, and recently my parents (</a:t>
            </a:r>
            <a:r>
              <a:rPr lang="en-US" dirty="0" smtClean="0"/>
              <a:t>1)</a:t>
            </a:r>
            <a:r>
              <a:rPr lang="en-US" b="1" i="1" dirty="0" smtClean="0"/>
              <a:t> </a:t>
            </a:r>
            <a:r>
              <a:rPr lang="en-US" dirty="0" smtClean="0"/>
              <a:t>(decide)__ </a:t>
            </a:r>
            <a:r>
              <a:rPr lang="en-US" dirty="0"/>
              <a:t>that they (2) (spend</a:t>
            </a:r>
            <a:r>
              <a:rPr lang="en-US" dirty="0" smtClean="0"/>
              <a:t>)__ </a:t>
            </a:r>
            <a:r>
              <a:rPr lang="en-US" dirty="0"/>
              <a:t>long enough living in an </a:t>
            </a:r>
            <a:r>
              <a:rPr lang="en-US" dirty="0" smtClean="0"/>
              <a:t>overcrowded </a:t>
            </a:r>
            <a:r>
              <a:rPr lang="en-US" dirty="0"/>
              <a:t>house in Birmingham. 'We (3) (move</a:t>
            </a:r>
            <a:r>
              <a:rPr lang="en-US" dirty="0" smtClean="0"/>
              <a:t>)__ </a:t>
            </a:r>
            <a:r>
              <a:rPr lang="en-US" dirty="0"/>
              <a:t>to the </a:t>
            </a:r>
            <a:r>
              <a:rPr lang="en-US" dirty="0" smtClean="0"/>
              <a:t>country</a:t>
            </a:r>
            <a:r>
              <a:rPr lang="en-US" dirty="0"/>
              <a:t>', my father (4) (announce</a:t>
            </a:r>
            <a:r>
              <a:rPr lang="en-US" dirty="0" smtClean="0"/>
              <a:t>)__ </a:t>
            </a:r>
            <a:r>
              <a:rPr lang="en-US" dirty="0"/>
              <a:t>one evening. 'I </a:t>
            </a:r>
            <a:r>
              <a:rPr lang="en-US" dirty="0" smtClean="0"/>
              <a:t>(</a:t>
            </a:r>
            <a:r>
              <a:rPr lang="en-US" dirty="0"/>
              <a:t>5) (sell</a:t>
            </a:r>
            <a:r>
              <a:rPr lang="en-US" dirty="0" smtClean="0"/>
              <a:t>)__ </a:t>
            </a:r>
            <a:r>
              <a:rPr lang="en-US" dirty="0"/>
              <a:t>this house, and we (6) (live</a:t>
            </a:r>
            <a:r>
              <a:rPr lang="en-US" dirty="0" smtClean="0"/>
              <a:t>)__ </a:t>
            </a:r>
            <a:r>
              <a:rPr lang="en-US" dirty="0"/>
              <a:t>on </a:t>
            </a:r>
            <a:r>
              <a:rPr lang="en-US" dirty="0" smtClean="0"/>
              <a:t>a </a:t>
            </a:r>
            <a:r>
              <a:rPr lang="en-US" dirty="0"/>
              <a:t>farm.' So last week we (7) (load</a:t>
            </a:r>
            <a:r>
              <a:rPr lang="en-US" dirty="0" smtClean="0"/>
              <a:t>)__ </a:t>
            </a:r>
            <a:r>
              <a:rPr lang="en-US" dirty="0"/>
              <a:t>all our possessions into </a:t>
            </a:r>
            <a:r>
              <a:rPr lang="en-US" dirty="0" smtClean="0"/>
              <a:t> two </a:t>
            </a:r>
            <a:r>
              <a:rPr lang="en-US" dirty="0"/>
              <a:t>hired vans, and for the last few days we (8) (try</a:t>
            </a:r>
            <a:r>
              <a:rPr lang="en-US" dirty="0" smtClean="0"/>
              <a:t>)__ </a:t>
            </a:r>
            <a:r>
              <a:rPr lang="en-US" dirty="0"/>
              <a:t>to </a:t>
            </a:r>
            <a:r>
              <a:rPr lang="en-US" dirty="0" smtClean="0"/>
              <a:t>organize </a:t>
            </a:r>
            <a:r>
              <a:rPr lang="en-US" dirty="0"/>
              <a:t>ourselves in our new </a:t>
            </a:r>
            <a:r>
              <a:rPr lang="en-US" dirty="0" smtClean="0"/>
              <a:t>home.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227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9144000" cy="647700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3400" dirty="0" smtClean="0"/>
              <a:t>Yesterday</a:t>
            </a:r>
            <a:r>
              <a:rPr lang="en-US" sz="3400" dirty="0"/>
              <a:t>, for example, my three brothers </a:t>
            </a:r>
            <a:r>
              <a:rPr lang="en-US" sz="3400" dirty="0" smtClean="0"/>
              <a:t>and </a:t>
            </a:r>
            <a:r>
              <a:rPr lang="en-US" sz="3400" dirty="0"/>
              <a:t>I (9) (start</a:t>
            </a:r>
            <a:r>
              <a:rPr lang="en-US" sz="3400" dirty="0" smtClean="0"/>
              <a:t>)__ </a:t>
            </a:r>
            <a:r>
              <a:rPr lang="en-US" sz="3400" dirty="0"/>
              <a:t>painting the downstairs rooms. </a:t>
            </a:r>
            <a:r>
              <a:rPr lang="en-US" sz="3400" dirty="0" smtClean="0"/>
              <a:t>Unfortunately </a:t>
            </a:r>
            <a:r>
              <a:rPr lang="en-US" sz="3400" dirty="0"/>
              <a:t>while I (10) (mix</a:t>
            </a:r>
            <a:r>
              <a:rPr lang="en-US" sz="3400" dirty="0" smtClean="0"/>
              <a:t>)__ </a:t>
            </a:r>
            <a:r>
              <a:rPr lang="en-US" sz="3400" dirty="0"/>
              <a:t>the paint, one of my sisters </a:t>
            </a:r>
            <a:r>
              <a:rPr lang="en-US" sz="3400" dirty="0" smtClean="0"/>
              <a:t>(</a:t>
            </a:r>
            <a:r>
              <a:rPr lang="en-US" sz="3400" dirty="0"/>
              <a:t>11) (open</a:t>
            </a:r>
            <a:r>
              <a:rPr lang="en-US" sz="3400" dirty="0" smtClean="0"/>
              <a:t>)__ </a:t>
            </a:r>
            <a:r>
              <a:rPr lang="en-US" sz="3400" dirty="0"/>
              <a:t>the door. Nobody (12) (tell) </a:t>
            </a:r>
            <a:r>
              <a:rPr lang="en-US" sz="3400" dirty="0" smtClean="0"/>
              <a:t>__her </a:t>
            </a:r>
            <a:r>
              <a:rPr lang="en-US" sz="3400" dirty="0"/>
              <a:t>that we (13) (be</a:t>
            </a:r>
            <a:r>
              <a:rPr lang="en-US" sz="3400" dirty="0" smtClean="0"/>
              <a:t>)__ </a:t>
            </a:r>
            <a:r>
              <a:rPr lang="en-US" sz="3400" dirty="0"/>
              <a:t>in the room, you see. So instead of </a:t>
            </a:r>
            <a:r>
              <a:rPr lang="en-US" sz="3400" dirty="0" smtClean="0"/>
              <a:t>painting </a:t>
            </a:r>
            <a:r>
              <a:rPr lang="en-US" sz="3400" dirty="0"/>
              <a:t>the walls, we (14) (spend) </a:t>
            </a:r>
            <a:r>
              <a:rPr lang="en-US" sz="3400" dirty="0" smtClean="0"/>
              <a:t>__all </a:t>
            </a:r>
            <a:r>
              <a:rPr lang="en-US" sz="3400" dirty="0"/>
              <a:t>morning cleaning the </a:t>
            </a:r>
            <a:r>
              <a:rPr lang="en-US" sz="3400" dirty="0" smtClean="0"/>
              <a:t>paint </a:t>
            </a:r>
            <a:r>
              <a:rPr lang="en-US" sz="3400" dirty="0"/>
              <a:t>off the floor. But worse things (15) (happen</a:t>
            </a:r>
            <a:r>
              <a:rPr lang="en-US" sz="3400" dirty="0" smtClean="0"/>
              <a:t>)__ </a:t>
            </a:r>
            <a:r>
              <a:rPr lang="en-US" sz="3400" dirty="0"/>
              <a:t>since </a:t>
            </a:r>
            <a:r>
              <a:rPr lang="en-US" sz="3400" dirty="0" smtClean="0"/>
              <a:t>then</a:t>
            </a:r>
            <a:r>
              <a:rPr lang="en-US" sz="3400" dirty="0"/>
              <a:t>. This morning when I (16) (wake up</a:t>
            </a:r>
            <a:r>
              <a:rPr lang="en-US" sz="3400" dirty="0" smtClean="0"/>
              <a:t>)__, </a:t>
            </a:r>
            <a:r>
              <a:rPr lang="en-US" sz="3400" dirty="0"/>
              <a:t>water </a:t>
            </a:r>
            <a:r>
              <a:rPr lang="en-US" sz="3400" dirty="0" smtClean="0"/>
              <a:t>(</a:t>
            </a:r>
            <a:r>
              <a:rPr lang="en-US" sz="3400" dirty="0"/>
              <a:t>17) (drip) </a:t>
            </a:r>
            <a:r>
              <a:rPr lang="en-US" sz="3400" dirty="0" smtClean="0"/>
              <a:t>__through </a:t>
            </a:r>
            <a:r>
              <a:rPr lang="en-US" sz="3400" dirty="0"/>
              <a:t>the ceiling next to my bed. We </a:t>
            </a:r>
            <a:r>
              <a:rPr lang="en-US" sz="3400" dirty="0" smtClean="0"/>
              <a:t>(</a:t>
            </a:r>
            <a:r>
              <a:rPr lang="en-US" sz="3400" dirty="0"/>
              <a:t>18) (spend</a:t>
            </a:r>
            <a:r>
              <a:rPr lang="en-US" sz="3400" dirty="0" smtClean="0"/>
              <a:t>)__ </a:t>
            </a:r>
            <a:r>
              <a:rPr lang="en-US" sz="3400" dirty="0"/>
              <a:t>today so far repairing the roof. It's not all bad </a:t>
            </a:r>
            <a:r>
              <a:rPr lang="en-US" sz="3400" dirty="0" smtClean="0"/>
              <a:t>news</a:t>
            </a:r>
            <a:r>
              <a:rPr lang="en-US" sz="3400" dirty="0"/>
              <a:t>, though. The school in the village nearby (19) (close </a:t>
            </a:r>
            <a:r>
              <a:rPr lang="en-US" sz="3400" dirty="0" smtClean="0"/>
              <a:t>down)__ </a:t>
            </a:r>
            <a:r>
              <a:rPr lang="en-US" sz="3400" dirty="0"/>
              <a:t>two years ago, and my parents (20) (not find) </a:t>
            </a:r>
            <a:r>
              <a:rPr lang="en-US" sz="3400" dirty="0" smtClean="0"/>
              <a:t>__another </a:t>
            </a:r>
            <a:r>
              <a:rPr lang="en-US" sz="3400" dirty="0"/>
              <a:t>school for us yet</a:t>
            </a:r>
            <a:r>
              <a:rPr lang="en-US" dirty="0"/>
              <a:t>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3833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answers</a:t>
            </a:r>
            <a:endParaRPr lang="it-I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4467225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524000"/>
            <a:ext cx="3657600" cy="4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99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551836"/>
            <a:ext cx="8001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US" sz="3200" dirty="0"/>
              <a:t>Complete the second sentence so that it has a similar meaning to the first sentence, using the word given. </a:t>
            </a:r>
            <a:endParaRPr lang="en-US" sz="3200" dirty="0" smtClean="0"/>
          </a:p>
          <a:p>
            <a:r>
              <a:rPr lang="en-US" sz="3200" dirty="0" smtClean="0"/>
              <a:t>Do </a:t>
            </a:r>
            <a:r>
              <a:rPr lang="en-US" sz="3200" dirty="0"/>
              <a:t>not change the word given. </a:t>
            </a:r>
            <a:endParaRPr lang="en-US" sz="3200" dirty="0" smtClean="0"/>
          </a:p>
          <a:p>
            <a:r>
              <a:rPr lang="en-US" sz="3200" dirty="0" smtClean="0"/>
              <a:t>You </a:t>
            </a:r>
            <a:r>
              <a:rPr lang="en-US" sz="3200" dirty="0"/>
              <a:t>must use between two and five words, including the word given.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919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400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lphaLcPeriod"/>
            </a:pPr>
            <a:r>
              <a:rPr lang="en-US" dirty="0" smtClean="0"/>
              <a:t>Jack </a:t>
            </a:r>
            <a:r>
              <a:rPr lang="en-US" dirty="0"/>
              <a:t>left the office before I arrived there.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already </a:t>
            </a:r>
            <a:endParaRPr lang="en-US" dirty="0"/>
          </a:p>
          <a:p>
            <a:r>
              <a:rPr lang="en-US" dirty="0"/>
              <a:t>When I arrived at the office </a:t>
            </a:r>
            <a:r>
              <a:rPr lang="en-US" dirty="0" smtClean="0"/>
              <a:t>__.</a:t>
            </a:r>
          </a:p>
          <a:p>
            <a:pPr marL="0" indent="0">
              <a:buNone/>
            </a:pPr>
            <a:r>
              <a:rPr lang="en-GB" dirty="0" smtClean="0"/>
              <a:t>b. </a:t>
            </a:r>
            <a:r>
              <a:rPr lang="en-US" dirty="0" smtClean="0"/>
              <a:t>Do </a:t>
            </a:r>
            <a:r>
              <a:rPr lang="en-US" dirty="0"/>
              <a:t>you know how to drive this kind of car?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ever </a:t>
            </a:r>
            <a:endParaRPr lang="en-US" dirty="0"/>
          </a:p>
          <a:p>
            <a:r>
              <a:rPr lang="en-US" dirty="0" smtClean="0"/>
              <a:t>Have__ </a:t>
            </a:r>
            <a:r>
              <a:rPr lang="en-US" dirty="0"/>
              <a:t>this kind of car </a:t>
            </a:r>
            <a:r>
              <a:rPr lang="en-US" dirty="0" smtClean="0"/>
              <a:t>before?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c. This </a:t>
            </a:r>
            <a:r>
              <a:rPr lang="en-US" dirty="0"/>
              <a:t>is my first visit to Scotland.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 </a:t>
            </a:r>
            <a:endParaRPr lang="en-US" dirty="0"/>
          </a:p>
          <a:p>
            <a:r>
              <a:rPr lang="en-US" dirty="0"/>
              <a:t>This is the first </a:t>
            </a:r>
            <a:r>
              <a:rPr lang="en-US" dirty="0" smtClean="0"/>
              <a:t>time__ Scotland.</a:t>
            </a:r>
          </a:p>
          <a:p>
            <a:pPr marL="0" indent="0">
              <a:buNone/>
            </a:pPr>
            <a:r>
              <a:rPr lang="en-US" dirty="0" smtClean="0"/>
              <a:t>d. During </a:t>
            </a:r>
            <a:r>
              <a:rPr lang="en-US" dirty="0"/>
              <a:t>dinner, the phone rang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I </a:t>
            </a:r>
            <a:endParaRPr lang="en-US" dirty="0"/>
          </a:p>
          <a:p>
            <a:r>
              <a:rPr lang="en-GB" dirty="0" smtClean="0"/>
              <a:t>While__ </a:t>
            </a:r>
            <a:r>
              <a:rPr lang="en-GB" dirty="0"/>
              <a:t>phone </a:t>
            </a:r>
            <a:r>
              <a:rPr lang="en-GB" dirty="0" smtClean="0"/>
              <a:t>rang.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001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2338388"/>
            <a:ext cx="5353050" cy="352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653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Put </a:t>
            </a:r>
            <a:r>
              <a:rPr lang="en-US" dirty="0"/>
              <a:t>each verb in brackets into a suitable verb form.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GB" i="1" dirty="0" smtClean="0"/>
              <a:t>At </a:t>
            </a:r>
            <a:r>
              <a:rPr lang="en-GB" i="1" dirty="0"/>
              <a:t>the dentist's </a:t>
            </a:r>
            <a:endParaRPr lang="en-GB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>I was on time for my dentist's appointment, but the dentist was still busy with </a:t>
            </a:r>
            <a:r>
              <a:rPr lang="en-US" dirty="0" smtClean="0"/>
              <a:t>another </a:t>
            </a:r>
            <a:r>
              <a:rPr lang="en-US" dirty="0"/>
              <a:t>patient, so I (1) </a:t>
            </a:r>
            <a:r>
              <a:rPr lang="en-US" dirty="0" smtClean="0"/>
              <a:t>(</a:t>
            </a:r>
            <a:r>
              <a:rPr lang="en-US" dirty="0"/>
              <a:t>sit</a:t>
            </a:r>
            <a:r>
              <a:rPr lang="en-US" dirty="0" smtClean="0"/>
              <a:t>)__ </a:t>
            </a:r>
            <a:r>
              <a:rPr lang="en-US" dirty="0"/>
              <a:t>in the waiting room and </a:t>
            </a:r>
            <a:r>
              <a:rPr lang="en-US" dirty="0" smtClean="0"/>
              <a:t>(</a:t>
            </a:r>
            <a:r>
              <a:rPr lang="en-US" dirty="0"/>
              <a:t>2) (read</a:t>
            </a:r>
            <a:r>
              <a:rPr lang="en-US" dirty="0" smtClean="0"/>
              <a:t>)__ </a:t>
            </a:r>
            <a:r>
              <a:rPr lang="en-US" dirty="0"/>
              <a:t>some of the old magazines lying there. While I </a:t>
            </a:r>
            <a:r>
              <a:rPr lang="en-US" dirty="0" smtClean="0"/>
              <a:t>(</a:t>
            </a:r>
            <a:r>
              <a:rPr lang="en-US" dirty="0"/>
              <a:t>3) (wonder</a:t>
            </a:r>
            <a:r>
              <a:rPr lang="en-US" dirty="0" smtClean="0"/>
              <a:t>)__ </a:t>
            </a:r>
            <a:r>
              <a:rPr lang="en-US" dirty="0"/>
              <a:t>whether to leave and come back another day, I </a:t>
            </a:r>
            <a:r>
              <a:rPr lang="en-US" dirty="0" smtClean="0"/>
              <a:t>(</a:t>
            </a:r>
            <a:r>
              <a:rPr lang="en-US" dirty="0"/>
              <a:t>4) (notice</a:t>
            </a:r>
            <a:r>
              <a:rPr lang="en-US" dirty="0" smtClean="0"/>
              <a:t>)__ </a:t>
            </a:r>
            <a:r>
              <a:rPr lang="en-US" dirty="0"/>
              <a:t>a magazine article about teeth. It </a:t>
            </a:r>
            <a:r>
              <a:rPr lang="en-US" dirty="0" smtClean="0"/>
              <a:t>(</a:t>
            </a:r>
            <a:r>
              <a:rPr lang="en-US" dirty="0"/>
              <a:t>5) (begin</a:t>
            </a:r>
            <a:r>
              <a:rPr lang="en-US" dirty="0" smtClean="0"/>
              <a:t>)__: </a:t>
            </a:r>
            <a:r>
              <a:rPr lang="en-US" dirty="0"/>
              <a:t>'How long is it since you last </a:t>
            </a:r>
            <a:r>
              <a:rPr lang="en-US" dirty="0" smtClean="0"/>
              <a:t>(</a:t>
            </a:r>
            <a:r>
              <a:rPr lang="en-US" dirty="0"/>
              <a:t>6) (go</a:t>
            </a:r>
            <a:r>
              <a:rPr lang="en-US" dirty="0" smtClean="0"/>
              <a:t>)__ </a:t>
            </a:r>
            <a:r>
              <a:rPr lang="en-US" dirty="0"/>
              <a:t>to the dentist? (7) (you go</a:t>
            </a:r>
            <a:r>
              <a:rPr lang="en-US" dirty="0" smtClean="0"/>
              <a:t>)__ </a:t>
            </a:r>
            <a:r>
              <a:rPr lang="en-GB" dirty="0" smtClean="0"/>
              <a:t>regularly </a:t>
            </a:r>
            <a:r>
              <a:rPr lang="en-GB" dirty="0"/>
              <a:t>every six months? </a:t>
            </a:r>
          </a:p>
        </p:txBody>
      </p:sp>
    </p:spTree>
    <p:extLst>
      <p:ext uri="{BB962C8B-B14F-4D97-AF65-F5344CB8AC3E}">
        <p14:creationId xmlns:p14="http://schemas.microsoft.com/office/powerpoint/2010/main" val="10086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1524000" y="0"/>
            <a:ext cx="7162800" cy="27463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144000" cy="67818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 smtClean="0"/>
              <a:t>Or (8) (you put off)__ your visit for the last six years?' Next to the article was a cartoon of a man in a dentist's chair. The dentist (9) (say)__: 'I'm afraid this (10)(hurt)__.' I (11) (suddenly </a:t>
            </a:r>
            <a:r>
              <a:rPr lang="en-US" dirty="0" err="1" smtClean="0"/>
              <a:t>realise</a:t>
            </a:r>
            <a:r>
              <a:rPr lang="en-US" dirty="0" smtClean="0"/>
              <a:t>) __that my tooth (12) (stop) aching__. But just as I (13) (open)__the door to leave, the dentist's door (14) (open)__. 'Next please,' he (15) (call)__, as the previous patient (16) (push)__ past me. 'Actually I'm not here to see you, I (17) (wait)__for my friend,' I (18)(shout)__, leaving as rapidly as I could. (19) (you ever do)__ this kind of thing? Surely I can't be the only person who (20) (hate)__ the dentist!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2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Answers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7086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981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743</Words>
  <Application>Microsoft Office PowerPoint</Application>
  <PresentationFormat>On-screen Show (4:3)</PresentationFormat>
  <Paragraphs>29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Consolidation </vt:lpstr>
      <vt:lpstr>Put each word in brackets into a suitable verb form </vt:lpstr>
      <vt:lpstr>PowerPoint Presentation</vt:lpstr>
      <vt:lpstr>answers</vt:lpstr>
      <vt:lpstr>PowerPoint Presentation</vt:lpstr>
      <vt:lpstr>PowerPoint Presentation</vt:lpstr>
      <vt:lpstr>answers</vt:lpstr>
      <vt:lpstr>Put each verb in brackets into a suitable verb form. </vt:lpstr>
      <vt:lpstr>PowerPoint Presentation</vt:lpstr>
      <vt:lpstr>Answers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Consolidation </dc:title>
  <dc:creator/>
  <cp:lastModifiedBy>B.C.PIM</cp:lastModifiedBy>
  <cp:revision>6</cp:revision>
  <dcterms:created xsi:type="dcterms:W3CDTF">2006-08-16T00:00:00Z</dcterms:created>
  <dcterms:modified xsi:type="dcterms:W3CDTF">2011-03-01T17:56:39Z</dcterms:modified>
</cp:coreProperties>
</file>