
<file path=[Content_Types].xml><?xml version="1.0" encoding="utf-8"?>
<Types xmlns="http://schemas.openxmlformats.org/package/2006/content-types">
  <Override PartName="/ppt/slides/slide17.xml" ContentType="application/vnd.openxmlformats-officedocument.presentationml.slide+xml"/>
  <Override PartName="/ppt/slideLayouts/slideLayout8.xml" ContentType="application/vnd.openxmlformats-officedocument.presentationml.slideLayout+xml"/>
  <Override PartName="/ppt/slideLayouts/slideLayout4.xml" ContentType="application/vnd.openxmlformats-officedocument.presentationml.slideLayout+xml"/>
  <Override PartName="/ppt/slideLayouts/slideLayout2.xml" ContentType="application/vnd.openxmlformats-officedocument.presentationml.slideLayout+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slides/slide2.xml" ContentType="application/vnd.openxmlformats-officedocument.presentationml.slide+xml"/>
  <Override PartName="/ppt/theme/theme1.xml" ContentType="application/vnd.openxmlformats-officedocument.theme+xml"/>
  <Override PartName="/ppt/slideLayouts/slideLayout6.xml" ContentType="application/vnd.openxmlformats-officedocument.presentationml.slideLayout+xml"/>
  <Override PartName="/ppt/presentation.xml" ContentType="application/vnd.openxmlformats-officedocument.presentationml.presentation.main+xml"/>
  <Override PartName="/docProps/app.xml" ContentType="application/vnd.openxmlformats-officedocument.extended-properties+xml"/>
  <Override PartName="/ppt/slides/slide5.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8.xml" ContentType="application/vnd.openxmlformats-officedocument.presentationml.slide+xml"/>
  <Override PartName="/ppt/slideLayouts/slideLayout7.xml" ContentType="application/vnd.openxmlformats-officedocument.presentationml.slideLayout+xml"/>
  <Override PartName="/ppt/presProps.xml" ContentType="application/vnd.openxmlformats-officedocument.presentationml.presProps+xml"/>
  <Default Extension="jpeg" ContentType="image/jpeg"/>
  <Override PartName="/ppt/slideLayouts/slideLayout3.xml" ContentType="application/vnd.openxmlformats-officedocument.presentationml.slideLayout+xml"/>
  <Override PartName="/ppt/slides/slide3.xml" ContentType="application/vnd.openxmlformats-officedocument.presentationml.slide+xml"/>
  <Override PartName="/ppt/slides/slide4.xml" ContentType="application/vnd.openxmlformats-officedocument.presentationml.slide+xml"/>
  <Override PartName="/ppt/slideLayouts/slideLayout5.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Default Extension="png" ContentType="image/png"/>
  <Override PartName="/ppt/notesMasters/notesMaster1.xml" ContentType="application/vnd.openxmlformats-officedocument.presentationml.notesMaster+xml"/>
  <Override PartName="/ppt/slides/slide1.xml" ContentType="application/vnd.openxmlformats-officedocument.presentationml.slide+xml"/>
  <Override PartName="/ppt/tableStyles.xml" ContentType="application/vnd.openxmlformats-officedocument.presentationml.tableStyles+xml"/>
  <Default Extension="xml" ContentType="application/xml"/>
  <Override PartName="/ppt/slides/slide7.xml" ContentType="application/vnd.openxmlformats-officedocument.presentationml.slide+xml"/>
  <Override PartName="/ppt/slides/slide8.xml" ContentType="application/vnd.openxmlformats-officedocument.presentationml.slide+xml"/>
  <Override PartName="/ppt/slideMasters/slideMaster1.xml" ContentType="application/vnd.openxmlformats-officedocument.presentationml.slideMaster+xml"/>
  <Override PartName="/ppt/slides/slide15.xml" ContentType="application/vnd.openxmlformats-officedocument.presentationml.slide+xml"/>
  <Override PartName="/ppt/viewProps.xml" ContentType="application/vnd.openxmlformats-officedocument.presentationml.viewProps+xml"/>
  <Default Extension="bin" ContentType="application/vnd.openxmlformats-officedocument.presentationml.printerSettings"/>
  <Override PartName="/docProps/core.xml" ContentType="application/vnd.openxmlformats-package.core-properties+xml"/>
  <Default Extension="rels" ContentType="application/vnd.openxmlformats-package.relationships+xml"/>
  <Override PartName="/ppt/slides/slide9.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6.xml" ContentType="application/vnd.openxmlformats-officedocument.presentationml.slide+xml"/>
  <Override PartName="/ppt/slides/slide16.xml" ContentType="application/vnd.openxmlformats-officedocument.presentationml.slide+xml"/>
  <Default Extension="pdf" ContentType="application/pdf"/>
  <Override PartName="/ppt/slideLayouts/slideLayout12.xml" ContentType="application/vnd.openxmlformats-officedocument.presentationml.slideLayout+xml"/>
  <Override PartName="/ppt/slides/slide19.xml" ContentType="application/vnd.openxmlformats-officedocument.presentationml.slide+xml"/>
  <Override PartName="/ppt/slides/slide12.xml" ContentType="application/vnd.openxmlformats-officedocument.presentationml.slide+xml"/>
</Types>
</file>

<file path=_rels/.rels><?xml version="1.0" encoding="UTF-8" standalone="yes"?>
<Relationships xmlns="http://schemas.openxmlformats.org/package/2006/relationships"><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aveSubsetFonts="1" autoCompressPictures="0">
  <p:sldMasterIdLst>
    <p:sldMasterId id="2147484346" r:id="rId1"/>
  </p:sldMasterIdLst>
  <p:notesMasterIdLst>
    <p:notesMasterId r:id="rId21"/>
  </p:notesMasterIdLst>
  <p:sldIdLst>
    <p:sldId id="256" r:id="rId2"/>
    <p:sldId id="257" r:id="rId3"/>
    <p:sldId id="258" r:id="rId4"/>
    <p:sldId id="270" r:id="rId5"/>
    <p:sldId id="271" r:id="rId6"/>
    <p:sldId id="273" r:id="rId7"/>
    <p:sldId id="274" r:id="rId8"/>
    <p:sldId id="259" r:id="rId9"/>
    <p:sldId id="260" r:id="rId10"/>
    <p:sldId id="261" r:id="rId11"/>
    <p:sldId id="262" r:id="rId12"/>
    <p:sldId id="263" r:id="rId13"/>
    <p:sldId id="264" r:id="rId14"/>
    <p:sldId id="265" r:id="rId15"/>
    <p:sldId id="266" r:id="rId16"/>
    <p:sldId id="267" r:id="rId17"/>
    <p:sldId id="272" r:id="rId18"/>
    <p:sldId id="268" r:id="rId19"/>
    <p:sldId id="269" r:id="rId20"/>
  </p:sldIdLst>
  <p:sldSz cx="9144000" cy="6858000" type="screen4x3"/>
  <p:notesSz cx="6858000" cy="9144000"/>
  <p:defaultTextStyle>
    <a:defPPr>
      <a:defRPr lang="it-IT"/>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normalViewPr showOutlineIcons="0" snapVertSplitter="1">
    <p:restoredLeft sz="15620"/>
    <p:restoredTop sz="94660"/>
  </p:normalViewPr>
  <p:slideViewPr>
    <p:cSldViewPr snapToObjects="1">
      <p:cViewPr varScale="1">
        <p:scale>
          <a:sx n="91" d="100"/>
          <a:sy n="91" d="100"/>
        </p:scale>
        <p:origin x="-848" y="-11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7" Type="http://schemas.openxmlformats.org/officeDocument/2006/relationships/slide" Target="slides/slide6.xml"/><Relationship Id="rId1" Type="http://schemas.openxmlformats.org/officeDocument/2006/relationships/slideMaster" Target="slideMasters/slideMaster1.xml"/><Relationship Id="rId24" Type="http://schemas.openxmlformats.org/officeDocument/2006/relationships/viewProps" Target="viewProps.xml"/><Relationship Id="rId25" Type="http://schemas.openxmlformats.org/officeDocument/2006/relationships/theme" Target="theme/theme1.xml"/><Relationship Id="rId8" Type="http://schemas.openxmlformats.org/officeDocument/2006/relationships/slide" Target="slides/slide7.xml"/><Relationship Id="rId13" Type="http://schemas.openxmlformats.org/officeDocument/2006/relationships/slide" Target="slides/slide12.xml"/><Relationship Id="rId10" Type="http://schemas.openxmlformats.org/officeDocument/2006/relationships/slide" Target="slides/slide9.xml"/><Relationship Id="rId12" Type="http://schemas.openxmlformats.org/officeDocument/2006/relationships/slide" Target="slides/slide11.xml"/><Relationship Id="rId17" Type="http://schemas.openxmlformats.org/officeDocument/2006/relationships/slide" Target="slides/slide16.xml"/><Relationship Id="rId9" Type="http://schemas.openxmlformats.org/officeDocument/2006/relationships/slide" Target="slides/slide8.xml"/><Relationship Id="rId18" Type="http://schemas.openxmlformats.org/officeDocument/2006/relationships/slide" Target="slides/slide17.xml"/><Relationship Id="rId3" Type="http://schemas.openxmlformats.org/officeDocument/2006/relationships/slide" Target="slides/slide2.xml"/><Relationship Id="rId14" Type="http://schemas.openxmlformats.org/officeDocument/2006/relationships/slide" Target="slides/slide13.xml"/><Relationship Id="rId23" Type="http://schemas.openxmlformats.org/officeDocument/2006/relationships/presProps" Target="presProps.xml"/><Relationship Id="rId4" Type="http://schemas.openxmlformats.org/officeDocument/2006/relationships/slide" Target="slides/slide3.xml"/><Relationship Id="rId26" Type="http://schemas.openxmlformats.org/officeDocument/2006/relationships/tableStyles" Target="tableStyles.xml"/><Relationship Id="rId11" Type="http://schemas.openxmlformats.org/officeDocument/2006/relationships/slide" Target="slides/slide10.xml"/><Relationship Id="rId6" Type="http://schemas.openxmlformats.org/officeDocument/2006/relationships/slide" Target="slides/slide5.xml"/><Relationship Id="rId16" Type="http://schemas.openxmlformats.org/officeDocument/2006/relationships/slide" Target="slides/slide15.xml"/><Relationship Id="rId5" Type="http://schemas.openxmlformats.org/officeDocument/2006/relationships/slide" Target="slides/slide4.xml"/><Relationship Id="rId15" Type="http://schemas.openxmlformats.org/officeDocument/2006/relationships/slide" Target="slides/slide14.xml"/><Relationship Id="rId19" Type="http://schemas.openxmlformats.org/officeDocument/2006/relationships/slide" Target="slides/slide18.xml"/><Relationship Id="rId20" Type="http://schemas.openxmlformats.org/officeDocument/2006/relationships/slide" Target="slides/slide19.xml"/><Relationship Id="rId22" Type="http://schemas.openxmlformats.org/officeDocument/2006/relationships/printerSettings" Target="printerSettings/printerSettings1.bin"/><Relationship Id="rId21" Type="http://schemas.openxmlformats.org/officeDocument/2006/relationships/notesMaster" Target="notesMasters/notesMaster1.xml"/><Relationship Id="rId2"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Segnaposto data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5AC4968-4C8B-274A-9469-EB6C1CB4081E}" type="datetimeFigureOut">
              <a:rPr lang="it-IT" smtClean="0"/>
              <a:pPr/>
              <a:t>12-02-2014</a:t>
            </a:fld>
            <a:endParaRPr lang="en-GB"/>
          </a:p>
        </p:txBody>
      </p:sp>
      <p:sp>
        <p:nvSpPr>
          <p:cNvPr id="4" name="Segnaposto immagine diapositiva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Segnaposto note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GB"/>
          </a:p>
        </p:txBody>
      </p:sp>
      <p:sp>
        <p:nvSpPr>
          <p:cNvPr id="6" name="Segnaposto piè di pagina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egnaposto numero diapositiva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425CB85-9032-5443-92B4-5D29BBB4A1F8}" type="slidenum">
              <a:rPr lang="en-GB" smtClean="0"/>
              <a:pPr/>
              <a:t>‹n.›</a:t>
            </a:fld>
            <a:endParaRPr lang="en-GB"/>
          </a:p>
        </p:txBody>
      </p:sp>
    </p:spTree>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en-GB" dirty="0"/>
          </a:p>
        </p:txBody>
      </p:sp>
      <p:sp>
        <p:nvSpPr>
          <p:cNvPr id="4" name="Segnaposto numero diapositiva 3"/>
          <p:cNvSpPr>
            <a:spLocks noGrp="1"/>
          </p:cNvSpPr>
          <p:nvPr>
            <p:ph type="sldNum" sz="quarter" idx="10"/>
          </p:nvPr>
        </p:nvSpPr>
        <p:spPr/>
        <p:txBody>
          <a:bodyPr/>
          <a:lstStyle/>
          <a:p>
            <a:fld id="{7425CB85-9032-5443-92B4-5D29BBB4A1F8}" type="slidenum">
              <a:rPr lang="en-GB" smtClean="0"/>
              <a:pPr/>
              <a:t>19</a:t>
            </a:fld>
            <a:endParaRPr lang="en-GB"/>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Diapositiva titolo">
    <p:bg>
      <p:bgRef idx="1003">
        <a:schemeClr val="bg2"/>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627094"/>
            <a:ext cx="7772400" cy="1470025"/>
          </a:xfrm>
        </p:spPr>
        <p:txBody>
          <a:bodyPr anchor="b" anchorCtr="0"/>
          <a:lstStyle>
            <a:lvl1pPr>
              <a:defRPr sz="5400">
                <a:gradFill>
                  <a:gsLst>
                    <a:gs pos="0">
                      <a:schemeClr val="tx2"/>
                    </a:gs>
                    <a:gs pos="100000">
                      <a:schemeClr val="tx2">
                        <a:lumMod val="75000"/>
                      </a:schemeClr>
                    </a:gs>
                  </a:gsLst>
                  <a:lin ang="5400000" scaled="0"/>
                </a:gradFill>
                <a:effectLst>
                  <a:outerShdw blurRad="50800" dist="25400" dir="5400000" algn="t" rotWithShape="0">
                    <a:prstClr val="black">
                      <a:alpha val="40000"/>
                    </a:prstClr>
                  </a:outerShdw>
                </a:effectLst>
              </a:defRPr>
            </a:lvl1pPr>
          </a:lstStyle>
          <a:p>
            <a:r>
              <a:rPr lang="it-IT" smtClean="0"/>
              <a:t>Fare clic per modificare stile</a:t>
            </a:r>
            <a:endParaRPr/>
          </a:p>
        </p:txBody>
      </p:sp>
      <p:sp>
        <p:nvSpPr>
          <p:cNvPr id="3" name="Subtitle 2"/>
          <p:cNvSpPr>
            <a:spLocks noGrp="1"/>
          </p:cNvSpPr>
          <p:nvPr>
            <p:ph type="subTitle" idx="1"/>
          </p:nvPr>
        </p:nvSpPr>
        <p:spPr>
          <a:xfrm>
            <a:off x="685801" y="3810000"/>
            <a:ext cx="7770812" cy="1752600"/>
          </a:xfrm>
        </p:spPr>
        <p:txBody>
          <a:bodyPr>
            <a:normAutofit/>
          </a:bodyPr>
          <a:lstStyle>
            <a:lvl1pPr marL="0" indent="0" algn="ctr">
              <a:spcBef>
                <a:spcPts val="300"/>
              </a:spcBef>
              <a:buNone/>
              <a:defRPr sz="1600">
                <a:gradFill>
                  <a:gsLst>
                    <a:gs pos="0">
                      <a:schemeClr val="tx2"/>
                    </a:gs>
                    <a:gs pos="100000">
                      <a:schemeClr val="tx2">
                        <a:lumMod val="75000"/>
                      </a:schemeClr>
                    </a:gs>
                  </a:gsLst>
                  <a:lin ang="5400000" scaled="0"/>
                </a:gradFill>
                <a:effectLst>
                  <a:outerShdw blurRad="50800" dist="38100" dir="5400000" algn="t" rotWithShape="0">
                    <a:prstClr val="black">
                      <a:alpha val="40000"/>
                    </a:prst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smtClean="0"/>
              <a:t>Fare clic per modificare lo stile del sottotitolo dello schema</a:t>
            </a:r>
            <a:endParaRPr/>
          </a:p>
        </p:txBody>
      </p:sp>
      <p:sp>
        <p:nvSpPr>
          <p:cNvPr id="4" name="Date Placeholder 3"/>
          <p:cNvSpPr>
            <a:spLocks noGrp="1"/>
          </p:cNvSpPr>
          <p:nvPr>
            <p:ph type="dt" sz="half" idx="10"/>
          </p:nvPr>
        </p:nvSpPr>
        <p:spPr/>
        <p:txBody>
          <a:bodyPr/>
          <a:lstStyle/>
          <a:p>
            <a:fld id="{9D21D778-B565-4D7E-94D7-64010A445B68}" type="datetimeFigureOut">
              <a:rPr lang="en-US" smtClean="0"/>
              <a:pPr/>
              <a:t>12-02-2014</a:t>
            </a:fld>
            <a:endParaRPr lang="en-US"/>
          </a:p>
        </p:txBody>
      </p:sp>
      <p:sp>
        <p:nvSpPr>
          <p:cNvPr id="5" name="Footer Placeholder 4"/>
          <p:cNvSpPr>
            <a:spLocks noGrp="1"/>
          </p:cNvSpPr>
          <p:nvPr>
            <p:ph type="ftr" sz="quarter" idx="11"/>
          </p:nvPr>
        </p:nvSpPr>
        <p:spPr/>
        <p:txBody>
          <a:bodyPr/>
          <a:lstStyle/>
          <a:p>
            <a:endParaRPr kumimoji="0" lang="en-US"/>
          </a:p>
        </p:txBody>
      </p:sp>
      <p:pic>
        <p:nvPicPr>
          <p:cNvPr id="7" name="Picture 6" descr="CoverGlyph.png"/>
          <p:cNvPicPr>
            <a:picLocks noChangeAspect="1"/>
          </p:cNvPicPr>
          <p:nvPr/>
        </p:nvPicPr>
        <p:blipFill>
          <a:blip r:embed="rId2"/>
          <a:stretch>
            <a:fillRect/>
          </a:stretch>
        </p:blipFill>
        <p:spPr>
          <a:xfrm>
            <a:off x="4010025" y="3048000"/>
            <a:ext cx="1123950" cy="771525"/>
          </a:xfrm>
          <a:prstGeom prst="rect">
            <a:avLst/>
          </a:prstGeom>
        </p:spPr>
      </p:pic>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olo e contenu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smtClean="0"/>
              <a:t>Fare clic per modificare stile</a:t>
            </a:r>
            <a:endParaRPr/>
          </a:p>
        </p:txBody>
      </p:sp>
      <p:sp>
        <p:nvSpPr>
          <p:cNvPr id="3" name="Content Placeholder 2"/>
          <p:cNvSpPr>
            <a:spLocks noGrp="1"/>
          </p:cNvSpPr>
          <p:nvPr>
            <p:ph idx="1"/>
          </p:nvPr>
        </p:nvSpPr>
        <p:spPr/>
        <p:txBody>
          <a:body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a:p>
        </p:txBody>
      </p:sp>
      <p:sp>
        <p:nvSpPr>
          <p:cNvPr id="4" name="Date Placeholder 3"/>
          <p:cNvSpPr>
            <a:spLocks noGrp="1"/>
          </p:cNvSpPr>
          <p:nvPr>
            <p:ph type="dt" sz="half" idx="10"/>
          </p:nvPr>
        </p:nvSpPr>
        <p:spPr/>
        <p:txBody>
          <a:bodyPr/>
          <a:lstStyle/>
          <a:p>
            <a:fld id="{4E4E0BE4-1696-3544-9471-F3113146F257}" type="datetimeFigureOut">
              <a:rPr lang="it-IT" smtClean="0"/>
              <a:pPr/>
              <a:t>12-02-2014</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2D227A61-6EE5-484E-952F-C7F3109D6CBD}" type="slidenum">
              <a:rPr lang="it-IT" smtClean="0"/>
              <a:pPr/>
              <a:t>‹n.›</a:t>
            </a:fld>
            <a:endParaRPr lang="it-IT"/>
          </a:p>
        </p:txBody>
      </p:sp>
      <p:pic>
        <p:nvPicPr>
          <p:cNvPr id="8" name="Picture 2" descr="HR-Glyph-R3.png"/>
          <p:cNvPicPr>
            <a:picLocks noChangeAspect="1" noChangeArrowheads="1"/>
          </p:cNvPicPr>
          <p:nvPr/>
        </p:nvPicPr>
        <p:blipFill>
          <a:blip r:embed="rId2" cstate="print"/>
          <a:srcRect/>
          <a:stretch>
            <a:fillRect/>
          </a:stretch>
        </p:blipFill>
        <p:spPr bwMode="auto">
          <a:xfrm>
            <a:off x="3749040" y="1658992"/>
            <a:ext cx="1645920" cy="170411"/>
          </a:xfrm>
          <a:prstGeom prst="rect">
            <a:avLst/>
          </a:prstGeom>
          <a:noFill/>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Intestazione sezione">
    <p:spTree>
      <p:nvGrpSpPr>
        <p:cNvPr id="1" name=""/>
        <p:cNvGrpSpPr/>
        <p:nvPr/>
      </p:nvGrpSpPr>
      <p:grpSpPr>
        <a:xfrm>
          <a:off x="0" y="0"/>
          <a:ext cx="0" cy="0"/>
          <a:chOff x="0" y="0"/>
          <a:chExt cx="0" cy="0"/>
        </a:xfrm>
      </p:grpSpPr>
      <p:sp>
        <p:nvSpPr>
          <p:cNvPr id="2" name="Title 1"/>
          <p:cNvSpPr>
            <a:spLocks noGrp="1"/>
          </p:cNvSpPr>
          <p:nvPr>
            <p:ph type="title"/>
          </p:nvPr>
        </p:nvSpPr>
        <p:spPr>
          <a:xfrm>
            <a:off x="685800" y="1626440"/>
            <a:ext cx="7770813" cy="1472184"/>
          </a:xfrm>
        </p:spPr>
        <p:txBody>
          <a:bodyPr anchor="b" anchorCtr="0"/>
          <a:lstStyle>
            <a:lvl1pPr algn="ctr">
              <a:defRPr sz="5400" b="0" i="0" cap="none" baseline="0"/>
            </a:lvl1pPr>
          </a:lstStyle>
          <a:p>
            <a:r>
              <a:rPr lang="it-IT" smtClean="0"/>
              <a:t>Fare clic per modificare stile</a:t>
            </a:r>
            <a:endParaRPr/>
          </a:p>
        </p:txBody>
      </p:sp>
      <p:sp>
        <p:nvSpPr>
          <p:cNvPr id="3" name="Text Placeholder 2"/>
          <p:cNvSpPr>
            <a:spLocks noGrp="1"/>
          </p:cNvSpPr>
          <p:nvPr>
            <p:ph type="body" idx="1"/>
          </p:nvPr>
        </p:nvSpPr>
        <p:spPr>
          <a:xfrm>
            <a:off x="685800" y="3813048"/>
            <a:ext cx="7770813" cy="1755648"/>
          </a:xfrm>
        </p:spPr>
        <p:txBody>
          <a:bodyPr anchor="t" anchorCtr="0">
            <a:normAutofit/>
          </a:bodyPr>
          <a:lstStyle>
            <a:lvl1pPr marL="0" indent="0" algn="ctr">
              <a:spcBef>
                <a:spcPts val="300"/>
              </a:spcBef>
              <a:buNone/>
              <a:defRPr sz="16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gli stili del testo dello schema</a:t>
            </a:r>
          </a:p>
        </p:txBody>
      </p:sp>
      <p:sp>
        <p:nvSpPr>
          <p:cNvPr id="4" name="Date Placeholder 3"/>
          <p:cNvSpPr>
            <a:spLocks noGrp="1"/>
          </p:cNvSpPr>
          <p:nvPr>
            <p:ph type="dt" sz="half" idx="10"/>
          </p:nvPr>
        </p:nvSpPr>
        <p:spPr/>
        <p:txBody>
          <a:bodyPr/>
          <a:lstStyle/>
          <a:p>
            <a:fld id="{4A9E7B99-7C3F-4BC3-B7B8-7E1F8C620B24}" type="datetime1">
              <a:rPr lang="it-IT" smtClean="0"/>
              <a:pPr/>
              <a:t>12-02-2014</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91AF2B4D-6B12-4EDF-87BB-2B55CECB6611}" type="slidenum">
              <a:rPr lang="it-IT" smtClean="0"/>
              <a:pPr/>
              <a:t>‹n.›</a:t>
            </a:fld>
            <a:endParaRPr lang="it-IT"/>
          </a:p>
        </p:txBody>
      </p:sp>
      <p:pic>
        <p:nvPicPr>
          <p:cNvPr id="7" name="Picture 6" descr="Glyph-SectionHeader.png"/>
          <p:cNvPicPr>
            <a:picLocks noChangeAspect="1"/>
          </p:cNvPicPr>
          <p:nvPr/>
        </p:nvPicPr>
        <p:blipFill>
          <a:blip r:embed="rId2"/>
          <a:stretch>
            <a:fillRect/>
          </a:stretch>
        </p:blipFill>
        <p:spPr>
          <a:xfrm>
            <a:off x="4038600" y="3174066"/>
            <a:ext cx="1066800" cy="590550"/>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Contenuto 2">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smtClean="0"/>
              <a:t>Fare clic per modificare stile</a:t>
            </a:r>
            <a:endParaRPr/>
          </a:p>
        </p:txBody>
      </p:sp>
      <p:sp>
        <p:nvSpPr>
          <p:cNvPr id="3" name="Content Placeholder 2"/>
          <p:cNvSpPr>
            <a:spLocks noGrp="1"/>
          </p:cNvSpPr>
          <p:nvPr>
            <p:ph sz="half" idx="1"/>
          </p:nvPr>
        </p:nvSpPr>
        <p:spPr>
          <a:xfrm>
            <a:off x="685800" y="2209801"/>
            <a:ext cx="3657600" cy="3657600"/>
          </a:xfrm>
        </p:spPr>
        <p:txBody>
          <a:bodyPr>
            <a:normAutofit/>
          </a:bodyPr>
          <a:lstStyle>
            <a:lvl1pPr>
              <a:defRPr sz="22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a:p>
        </p:txBody>
      </p:sp>
      <p:sp>
        <p:nvSpPr>
          <p:cNvPr id="4" name="Content Placeholder 3"/>
          <p:cNvSpPr>
            <a:spLocks noGrp="1"/>
          </p:cNvSpPr>
          <p:nvPr>
            <p:ph sz="half" idx="2"/>
          </p:nvPr>
        </p:nvSpPr>
        <p:spPr>
          <a:xfrm>
            <a:off x="4800600" y="2209801"/>
            <a:ext cx="3657600" cy="3657600"/>
          </a:xfrm>
        </p:spPr>
        <p:txBody>
          <a:bodyPr>
            <a:normAutofit/>
          </a:bodyPr>
          <a:lstStyle>
            <a:lvl1pPr>
              <a:defRPr sz="22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a:p>
        </p:txBody>
      </p:sp>
      <p:sp>
        <p:nvSpPr>
          <p:cNvPr id="5" name="Date Placeholder 4"/>
          <p:cNvSpPr>
            <a:spLocks noGrp="1"/>
          </p:cNvSpPr>
          <p:nvPr>
            <p:ph type="dt" sz="half" idx="10"/>
          </p:nvPr>
        </p:nvSpPr>
        <p:spPr/>
        <p:txBody>
          <a:bodyPr/>
          <a:lstStyle/>
          <a:p>
            <a:fld id="{4E4E0BE4-1696-3544-9471-F3113146F257}" type="datetimeFigureOut">
              <a:rPr lang="it-IT" smtClean="0"/>
              <a:pPr/>
              <a:t>12-02-2014</a:t>
            </a:fld>
            <a:endParaRPr lang="it-IT"/>
          </a:p>
        </p:txBody>
      </p:sp>
      <p:sp>
        <p:nvSpPr>
          <p:cNvPr id="6" name="Footer Placeholder 5"/>
          <p:cNvSpPr>
            <a:spLocks noGrp="1"/>
          </p:cNvSpPr>
          <p:nvPr>
            <p:ph type="ftr" sz="quarter" idx="11"/>
          </p:nvPr>
        </p:nvSpPr>
        <p:spPr/>
        <p:txBody>
          <a:bodyPr/>
          <a:lstStyle/>
          <a:p>
            <a:endParaRPr lang="it-IT"/>
          </a:p>
        </p:txBody>
      </p:sp>
      <p:sp>
        <p:nvSpPr>
          <p:cNvPr id="7" name="Slide Number Placeholder 6"/>
          <p:cNvSpPr>
            <a:spLocks noGrp="1"/>
          </p:cNvSpPr>
          <p:nvPr>
            <p:ph type="sldNum" sz="quarter" idx="12"/>
          </p:nvPr>
        </p:nvSpPr>
        <p:spPr/>
        <p:txBody>
          <a:bodyPr/>
          <a:lstStyle/>
          <a:p>
            <a:fld id="{2D227A61-6EE5-484E-952F-C7F3109D6CBD}" type="slidenum">
              <a:rPr lang="it-IT" smtClean="0"/>
              <a:pPr/>
              <a:t>‹n.›</a:t>
            </a:fld>
            <a:endParaRPr lang="it-IT"/>
          </a:p>
        </p:txBody>
      </p:sp>
      <p:pic>
        <p:nvPicPr>
          <p:cNvPr id="9" name="Picture 2" descr="HR-Glyph-R3.png"/>
          <p:cNvPicPr>
            <a:picLocks noChangeAspect="1" noChangeArrowheads="1"/>
          </p:cNvPicPr>
          <p:nvPr/>
        </p:nvPicPr>
        <p:blipFill>
          <a:blip r:embed="rId2" cstate="print"/>
          <a:srcRect/>
          <a:stretch>
            <a:fillRect/>
          </a:stretch>
        </p:blipFill>
        <p:spPr bwMode="auto">
          <a:xfrm>
            <a:off x="3749040" y="1658992"/>
            <a:ext cx="1645920" cy="170411"/>
          </a:xfrm>
          <a:prstGeom prst="rect">
            <a:avLst/>
          </a:prstGeom>
          <a:noFill/>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nfron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it-IT" smtClean="0"/>
              <a:t>Fare clic per modificare stile</a:t>
            </a:r>
            <a:endParaRPr/>
          </a:p>
        </p:txBody>
      </p:sp>
      <p:sp>
        <p:nvSpPr>
          <p:cNvPr id="3" name="Text Placeholder 2"/>
          <p:cNvSpPr>
            <a:spLocks noGrp="1"/>
          </p:cNvSpPr>
          <p:nvPr>
            <p:ph type="body" idx="1"/>
          </p:nvPr>
        </p:nvSpPr>
        <p:spPr>
          <a:xfrm>
            <a:off x="685800" y="2027238"/>
            <a:ext cx="3657600" cy="639762"/>
          </a:xfrm>
        </p:spPr>
        <p:txBody>
          <a:bodyPr anchor="ctr" anchorCtr="0"/>
          <a:lstStyle>
            <a:lvl1pPr marL="0" indent="0" algn="ctr">
              <a:spcBef>
                <a:spcPts val="300"/>
              </a:spcBef>
              <a:buNone/>
              <a:defRPr sz="24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gli stili del testo dello schema</a:t>
            </a:r>
          </a:p>
        </p:txBody>
      </p:sp>
      <p:sp>
        <p:nvSpPr>
          <p:cNvPr id="4" name="Content Placeholder 3"/>
          <p:cNvSpPr>
            <a:spLocks noGrp="1"/>
          </p:cNvSpPr>
          <p:nvPr>
            <p:ph sz="half" idx="2"/>
          </p:nvPr>
        </p:nvSpPr>
        <p:spPr>
          <a:xfrm>
            <a:off x="685800" y="2819400"/>
            <a:ext cx="3657600" cy="3048000"/>
          </a:xfrm>
        </p:spPr>
        <p:txBody>
          <a:bodyPr>
            <a:normAutofit/>
          </a:bodyPr>
          <a:lstStyle>
            <a:lvl1pPr>
              <a:defRPr sz="20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a:p>
        </p:txBody>
      </p:sp>
      <p:sp>
        <p:nvSpPr>
          <p:cNvPr id="5" name="Text Placeholder 4"/>
          <p:cNvSpPr>
            <a:spLocks noGrp="1"/>
          </p:cNvSpPr>
          <p:nvPr>
            <p:ph type="body" sz="quarter" idx="3"/>
          </p:nvPr>
        </p:nvSpPr>
        <p:spPr>
          <a:xfrm>
            <a:off x="4800600" y="2027238"/>
            <a:ext cx="3657600" cy="639762"/>
          </a:xfrm>
        </p:spPr>
        <p:txBody>
          <a:bodyPr anchor="ctr" anchorCtr="0"/>
          <a:lstStyle>
            <a:lvl1pPr marL="0" indent="0" algn="ctr">
              <a:spcBef>
                <a:spcPts val="300"/>
              </a:spcBef>
              <a:buNone/>
              <a:defRPr sz="24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gli stili del testo dello schema</a:t>
            </a:r>
          </a:p>
        </p:txBody>
      </p:sp>
      <p:sp>
        <p:nvSpPr>
          <p:cNvPr id="6" name="Content Placeholder 5"/>
          <p:cNvSpPr>
            <a:spLocks noGrp="1"/>
          </p:cNvSpPr>
          <p:nvPr>
            <p:ph sz="quarter" idx="4"/>
          </p:nvPr>
        </p:nvSpPr>
        <p:spPr>
          <a:xfrm>
            <a:off x="4800600" y="2819400"/>
            <a:ext cx="3657600" cy="3048000"/>
          </a:xfrm>
        </p:spPr>
        <p:txBody>
          <a:bodyPr>
            <a:normAutofit/>
          </a:bodyPr>
          <a:lstStyle>
            <a:lvl1pPr>
              <a:defRPr sz="20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a:p>
        </p:txBody>
      </p:sp>
      <p:sp>
        <p:nvSpPr>
          <p:cNvPr id="7" name="Date Placeholder 6"/>
          <p:cNvSpPr>
            <a:spLocks noGrp="1"/>
          </p:cNvSpPr>
          <p:nvPr>
            <p:ph type="dt" sz="half" idx="10"/>
          </p:nvPr>
        </p:nvSpPr>
        <p:spPr/>
        <p:txBody>
          <a:bodyPr/>
          <a:lstStyle/>
          <a:p>
            <a:fld id="{4E4E0BE4-1696-3544-9471-F3113146F257}" type="datetimeFigureOut">
              <a:rPr lang="it-IT" smtClean="0"/>
              <a:pPr/>
              <a:t>12-02-2014</a:t>
            </a:fld>
            <a:endParaRPr lang="it-IT"/>
          </a:p>
        </p:txBody>
      </p:sp>
      <p:sp>
        <p:nvSpPr>
          <p:cNvPr id="8" name="Footer Placeholder 7"/>
          <p:cNvSpPr>
            <a:spLocks noGrp="1"/>
          </p:cNvSpPr>
          <p:nvPr>
            <p:ph type="ftr" sz="quarter" idx="11"/>
          </p:nvPr>
        </p:nvSpPr>
        <p:spPr/>
        <p:txBody>
          <a:bodyPr/>
          <a:lstStyle/>
          <a:p>
            <a:endParaRPr lang="it-IT"/>
          </a:p>
        </p:txBody>
      </p:sp>
      <p:sp>
        <p:nvSpPr>
          <p:cNvPr id="9" name="Slide Number Placeholder 8"/>
          <p:cNvSpPr>
            <a:spLocks noGrp="1"/>
          </p:cNvSpPr>
          <p:nvPr>
            <p:ph type="sldNum" sz="quarter" idx="12"/>
          </p:nvPr>
        </p:nvSpPr>
        <p:spPr/>
        <p:txBody>
          <a:bodyPr/>
          <a:lstStyle/>
          <a:p>
            <a:fld id="{2D227A61-6EE5-484E-952F-C7F3109D6CBD}" type="slidenum">
              <a:rPr lang="it-IT" smtClean="0"/>
              <a:pPr/>
              <a:t>‹n.›</a:t>
            </a:fld>
            <a:endParaRPr lang="it-IT"/>
          </a:p>
        </p:txBody>
      </p:sp>
      <p:pic>
        <p:nvPicPr>
          <p:cNvPr id="11" name="Picture 2" descr="HR-Glyph-R3.png"/>
          <p:cNvPicPr>
            <a:picLocks noChangeAspect="1" noChangeArrowheads="1"/>
          </p:cNvPicPr>
          <p:nvPr/>
        </p:nvPicPr>
        <p:blipFill>
          <a:blip r:embed="rId2" cstate="print"/>
          <a:srcRect/>
          <a:stretch>
            <a:fillRect/>
          </a:stretch>
        </p:blipFill>
        <p:spPr bwMode="auto">
          <a:xfrm>
            <a:off x="3749040" y="1658992"/>
            <a:ext cx="1645920" cy="170411"/>
          </a:xfrm>
          <a:prstGeom prst="rect">
            <a:avLst/>
          </a:prstGeom>
          <a:noFill/>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Solo tito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smtClean="0"/>
              <a:t>Fare clic per modificare stile</a:t>
            </a:r>
            <a:endParaRPr/>
          </a:p>
        </p:txBody>
      </p:sp>
      <p:sp>
        <p:nvSpPr>
          <p:cNvPr id="3" name="Date Placeholder 2"/>
          <p:cNvSpPr>
            <a:spLocks noGrp="1"/>
          </p:cNvSpPr>
          <p:nvPr>
            <p:ph type="dt" sz="half" idx="10"/>
          </p:nvPr>
        </p:nvSpPr>
        <p:spPr/>
        <p:txBody>
          <a:bodyPr/>
          <a:lstStyle/>
          <a:p>
            <a:fld id="{4E4E0BE4-1696-3544-9471-F3113146F257}" type="datetimeFigureOut">
              <a:rPr lang="it-IT" smtClean="0"/>
              <a:pPr/>
              <a:t>12-02-2014</a:t>
            </a:fld>
            <a:endParaRPr lang="it-IT"/>
          </a:p>
        </p:txBody>
      </p:sp>
      <p:sp>
        <p:nvSpPr>
          <p:cNvPr id="4" name="Footer Placeholder 3"/>
          <p:cNvSpPr>
            <a:spLocks noGrp="1"/>
          </p:cNvSpPr>
          <p:nvPr>
            <p:ph type="ftr" sz="quarter" idx="11"/>
          </p:nvPr>
        </p:nvSpPr>
        <p:spPr/>
        <p:txBody>
          <a:bodyPr/>
          <a:lstStyle/>
          <a:p>
            <a:endParaRPr lang="it-IT"/>
          </a:p>
        </p:txBody>
      </p:sp>
      <p:sp>
        <p:nvSpPr>
          <p:cNvPr id="5" name="Slide Number Placeholder 4"/>
          <p:cNvSpPr>
            <a:spLocks noGrp="1"/>
          </p:cNvSpPr>
          <p:nvPr>
            <p:ph type="sldNum" sz="quarter" idx="12"/>
          </p:nvPr>
        </p:nvSpPr>
        <p:spPr/>
        <p:txBody>
          <a:bodyPr/>
          <a:lstStyle/>
          <a:p>
            <a:fld id="{2D227A61-6EE5-484E-952F-C7F3109D6CBD}" type="slidenum">
              <a:rPr lang="it-IT" smtClean="0"/>
              <a:pPr/>
              <a:t>‹n.›</a:t>
            </a:fld>
            <a:endParaRPr lang="it-IT"/>
          </a:p>
        </p:txBody>
      </p:sp>
      <p:pic>
        <p:nvPicPr>
          <p:cNvPr id="8" name="Picture 2" descr="HR-Glyph-R3.png"/>
          <p:cNvPicPr>
            <a:picLocks noChangeAspect="1" noChangeArrowheads="1"/>
          </p:cNvPicPr>
          <p:nvPr/>
        </p:nvPicPr>
        <p:blipFill>
          <a:blip r:embed="rId2" cstate="print"/>
          <a:srcRect/>
          <a:stretch>
            <a:fillRect/>
          </a:stretch>
        </p:blipFill>
        <p:spPr bwMode="auto">
          <a:xfrm>
            <a:off x="3749040" y="1658992"/>
            <a:ext cx="1645920" cy="170411"/>
          </a:xfrm>
          <a:prstGeom prst="rect">
            <a:avLst/>
          </a:prstGeom>
          <a:noFill/>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Vuot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E4E0BE4-1696-3544-9471-F3113146F257}" type="datetimeFigureOut">
              <a:rPr lang="it-IT" smtClean="0"/>
              <a:pPr/>
              <a:t>12-02-2014</a:t>
            </a:fld>
            <a:endParaRPr lang="it-IT"/>
          </a:p>
        </p:txBody>
      </p:sp>
      <p:sp>
        <p:nvSpPr>
          <p:cNvPr id="3" name="Footer Placeholder 2"/>
          <p:cNvSpPr>
            <a:spLocks noGrp="1"/>
          </p:cNvSpPr>
          <p:nvPr>
            <p:ph type="ftr" sz="quarter" idx="11"/>
          </p:nvPr>
        </p:nvSpPr>
        <p:spPr/>
        <p:txBody>
          <a:bodyPr/>
          <a:lstStyle/>
          <a:p>
            <a:endParaRPr lang="it-IT"/>
          </a:p>
        </p:txBody>
      </p:sp>
      <p:sp>
        <p:nvSpPr>
          <p:cNvPr id="4" name="Slide Number Placeholder 3"/>
          <p:cNvSpPr>
            <a:spLocks noGrp="1"/>
          </p:cNvSpPr>
          <p:nvPr>
            <p:ph type="sldNum" sz="quarter" idx="12"/>
          </p:nvPr>
        </p:nvSpPr>
        <p:spPr/>
        <p:txBody>
          <a:bodyPr/>
          <a:lstStyle/>
          <a:p>
            <a:fld id="{2D227A61-6EE5-484E-952F-C7F3109D6CBD}" type="slidenum">
              <a:rPr lang="it-IT" smtClean="0"/>
              <a:pPr/>
              <a:t>‹n.›</a:t>
            </a:fld>
            <a:endParaRPr lang="it-I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uto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658906" y="914400"/>
            <a:ext cx="3657600" cy="1162050"/>
          </a:xfrm>
        </p:spPr>
        <p:txBody>
          <a:bodyPr anchor="b"/>
          <a:lstStyle>
            <a:lvl1pPr algn="ctr">
              <a:defRPr sz="3800" b="0"/>
            </a:lvl1pPr>
          </a:lstStyle>
          <a:p>
            <a:r>
              <a:rPr lang="it-IT" smtClean="0"/>
              <a:t>Fare clic per modificare stile</a:t>
            </a:r>
            <a:endParaRPr/>
          </a:p>
        </p:txBody>
      </p:sp>
      <p:sp>
        <p:nvSpPr>
          <p:cNvPr id="3" name="Content Placeholder 2"/>
          <p:cNvSpPr>
            <a:spLocks noGrp="1"/>
          </p:cNvSpPr>
          <p:nvPr>
            <p:ph idx="1"/>
          </p:nvPr>
        </p:nvSpPr>
        <p:spPr>
          <a:xfrm>
            <a:off x="4796118" y="457199"/>
            <a:ext cx="3657600" cy="5410201"/>
          </a:xfrm>
        </p:spPr>
        <p:txBody>
          <a:bodyPr>
            <a:normAutofit/>
          </a:bodyPr>
          <a:lstStyle>
            <a:lvl1pPr>
              <a:defRPr sz="2400"/>
            </a:lvl1pPr>
            <a:lvl2pPr>
              <a:defRPr sz="2200"/>
            </a:lvl2pPr>
            <a:lvl3pPr>
              <a:defRPr sz="2000"/>
            </a:lvl3pPr>
            <a:lvl4pPr>
              <a:defRPr sz="1800"/>
            </a:lvl4pPr>
            <a:lvl5pPr>
              <a:defRPr sz="1800"/>
            </a:lvl5pPr>
            <a:lvl6pPr>
              <a:defRPr sz="2000"/>
            </a:lvl6pPr>
            <a:lvl7pPr>
              <a:defRPr sz="2000"/>
            </a:lvl7pPr>
            <a:lvl8pPr>
              <a:defRPr sz="2000"/>
            </a:lvl8pPr>
            <a:lvl9pPr>
              <a:defRPr sz="2000"/>
            </a:lvl9p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a:p>
        </p:txBody>
      </p:sp>
      <p:sp>
        <p:nvSpPr>
          <p:cNvPr id="4" name="Text Placeholder 3"/>
          <p:cNvSpPr>
            <a:spLocks noGrp="1"/>
          </p:cNvSpPr>
          <p:nvPr>
            <p:ph type="body" sz="half" idx="2"/>
          </p:nvPr>
        </p:nvSpPr>
        <p:spPr>
          <a:xfrm>
            <a:off x="658906" y="2590799"/>
            <a:ext cx="3657600" cy="2895601"/>
          </a:xfrm>
        </p:spPr>
        <p:txBody>
          <a:bodyPr>
            <a:normAutofit/>
          </a:bodyPr>
          <a:lstStyle>
            <a:lvl1pPr marL="0" indent="0" algn="ctr">
              <a:lnSpc>
                <a:spcPct val="110000"/>
              </a:lnSpc>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gli stili del testo dello schema</a:t>
            </a:r>
          </a:p>
        </p:txBody>
      </p:sp>
      <p:sp>
        <p:nvSpPr>
          <p:cNvPr id="5" name="Date Placeholder 4"/>
          <p:cNvSpPr>
            <a:spLocks noGrp="1"/>
          </p:cNvSpPr>
          <p:nvPr>
            <p:ph type="dt" sz="half" idx="10"/>
          </p:nvPr>
        </p:nvSpPr>
        <p:spPr/>
        <p:txBody>
          <a:bodyPr/>
          <a:lstStyle/>
          <a:p>
            <a:fld id="{4E4E0BE4-1696-3544-9471-F3113146F257}" type="datetimeFigureOut">
              <a:rPr lang="it-IT" smtClean="0"/>
              <a:pPr/>
              <a:t>12-02-2014</a:t>
            </a:fld>
            <a:endParaRPr lang="it-IT"/>
          </a:p>
        </p:txBody>
      </p:sp>
      <p:sp>
        <p:nvSpPr>
          <p:cNvPr id="6" name="Footer Placeholder 5"/>
          <p:cNvSpPr>
            <a:spLocks noGrp="1"/>
          </p:cNvSpPr>
          <p:nvPr>
            <p:ph type="ftr" sz="quarter" idx="11"/>
          </p:nvPr>
        </p:nvSpPr>
        <p:spPr/>
        <p:txBody>
          <a:bodyPr/>
          <a:lstStyle/>
          <a:p>
            <a:endParaRPr lang="it-IT"/>
          </a:p>
        </p:txBody>
      </p:sp>
      <p:sp>
        <p:nvSpPr>
          <p:cNvPr id="7" name="Slide Number Placeholder 6"/>
          <p:cNvSpPr>
            <a:spLocks noGrp="1"/>
          </p:cNvSpPr>
          <p:nvPr>
            <p:ph type="sldNum" sz="quarter" idx="12"/>
          </p:nvPr>
        </p:nvSpPr>
        <p:spPr/>
        <p:txBody>
          <a:bodyPr/>
          <a:lstStyle/>
          <a:p>
            <a:fld id="{6F42FDE4-A7DD-41A7-A0A6-9B649FB43336}" type="slidenum">
              <a:rPr kumimoji="0" lang="en-US" smtClean="0"/>
              <a:pPr/>
              <a:t>‹n.›</a:t>
            </a:fld>
            <a:endParaRPr kumimoji="0" lang="en-US"/>
          </a:p>
        </p:txBody>
      </p:sp>
      <p:pic>
        <p:nvPicPr>
          <p:cNvPr id="10" name="Picture 2" descr="HR-Glyph-R3.png"/>
          <p:cNvPicPr>
            <a:picLocks noChangeAspect="1" noChangeArrowheads="1"/>
          </p:cNvPicPr>
          <p:nvPr/>
        </p:nvPicPr>
        <p:blipFill>
          <a:blip r:embed="rId2" cstate="print"/>
          <a:srcRect/>
          <a:stretch>
            <a:fillRect/>
          </a:stretch>
        </p:blipFill>
        <p:spPr bwMode="auto">
          <a:xfrm>
            <a:off x="1664746" y="2286000"/>
            <a:ext cx="1645920" cy="170411"/>
          </a:xfrm>
          <a:prstGeom prst="rect">
            <a:avLst/>
          </a:prstGeom>
          <a:noFill/>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Immagine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4799013" y="914400"/>
            <a:ext cx="3657600" cy="1161288"/>
          </a:xfrm>
          <a:effectLst/>
        </p:spPr>
        <p:txBody>
          <a:bodyPr vert="horz" lIns="91440" tIns="45720" rIns="91440" bIns="45720" rtlCol="0" anchor="b" anchorCtr="0">
            <a:noAutofit/>
          </a:bodyPr>
          <a:lstStyle>
            <a:lvl1pPr algn="ctr" defTabSz="914400" rtl="0" eaLnBrk="1" latinLnBrk="0" hangingPunct="1">
              <a:spcBef>
                <a:spcPct val="0"/>
              </a:spcBef>
              <a:buNone/>
              <a:defRPr sz="3800" b="0" kern="1200">
                <a:solidFill>
                  <a:schemeClr val="tx2"/>
                </a:solidFill>
                <a:effectLst>
                  <a:outerShdw blurRad="38100" dist="12700" algn="l" rotWithShape="0">
                    <a:prstClr val="black">
                      <a:alpha val="40000"/>
                    </a:prstClr>
                  </a:outerShdw>
                </a:effectLst>
                <a:latin typeface="+mj-lt"/>
                <a:ea typeface="+mj-ea"/>
                <a:cs typeface="+mj-cs"/>
              </a:defRPr>
            </a:lvl1pPr>
          </a:lstStyle>
          <a:p>
            <a:r>
              <a:rPr lang="it-IT" smtClean="0"/>
              <a:t>Fare clic per modificare stile</a:t>
            </a:r>
            <a:endParaRPr/>
          </a:p>
        </p:txBody>
      </p:sp>
      <p:sp>
        <p:nvSpPr>
          <p:cNvPr id="3" name="Picture Placeholder 2"/>
          <p:cNvSpPr>
            <a:spLocks noGrp="1"/>
          </p:cNvSpPr>
          <p:nvPr>
            <p:ph type="pic" idx="1"/>
          </p:nvPr>
        </p:nvSpPr>
        <p:spPr>
          <a:xfrm>
            <a:off x="658906" y="457200"/>
            <a:ext cx="3657600" cy="5413248"/>
          </a:xfrm>
          <a:ln w="101600">
            <a:solidFill>
              <a:schemeClr val="tx1"/>
            </a:solidFill>
            <a:miter lim="800000"/>
          </a:ln>
          <a:effectLst>
            <a:outerShdw blurRad="50800" dist="38100" dir="2700000" algn="tl" rotWithShape="0">
              <a:prstClr val="black">
                <a:alpha val="40000"/>
              </a:prstClr>
            </a:outerShdw>
          </a:effectLst>
        </p:spPr>
        <p:txBody>
          <a:bodyPr>
            <a:normAutofit/>
          </a:bodyPr>
          <a:lstStyle>
            <a:lvl1pPr marL="0" indent="0">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it-IT" smtClean="0"/>
              <a:t>Fare clic sull'icona per inserire un'immagine</a:t>
            </a:r>
            <a:endParaRPr/>
          </a:p>
        </p:txBody>
      </p:sp>
      <p:sp>
        <p:nvSpPr>
          <p:cNvPr id="4" name="Text Placeholder 3"/>
          <p:cNvSpPr>
            <a:spLocks noGrp="1"/>
          </p:cNvSpPr>
          <p:nvPr>
            <p:ph type="body" sz="half" idx="2"/>
          </p:nvPr>
        </p:nvSpPr>
        <p:spPr>
          <a:xfrm>
            <a:off x="4799013" y="2587752"/>
            <a:ext cx="3657600" cy="2898648"/>
          </a:xfrm>
        </p:spPr>
        <p:txBody>
          <a:bodyPr vert="horz" lIns="91440" tIns="45720" rIns="91440" bIns="45720" rtlCol="0">
            <a:normAutofit/>
          </a:bodyPr>
          <a:lstStyle>
            <a:lvl1pPr marL="0" indent="0" algn="ctr">
              <a:buNone/>
              <a:defRPr sz="1800" kern="1200">
                <a:solidFill>
                  <a:schemeClr val="tx2"/>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lgn="ctr" defTabSz="914400" rtl="0" eaLnBrk="1" latinLnBrk="0" hangingPunct="1">
              <a:lnSpc>
                <a:spcPct val="110000"/>
              </a:lnSpc>
              <a:spcBef>
                <a:spcPts val="2000"/>
              </a:spcBef>
              <a:buClr>
                <a:schemeClr val="accent3"/>
              </a:buClr>
              <a:buFont typeface="Wingdings" pitchFamily="2" charset="2"/>
              <a:buNone/>
            </a:pPr>
            <a:r>
              <a:rPr lang="it-IT" smtClean="0"/>
              <a:t>Fare clic per modificare gli stili del testo dello schema</a:t>
            </a:r>
          </a:p>
        </p:txBody>
      </p:sp>
      <p:sp>
        <p:nvSpPr>
          <p:cNvPr id="5" name="Date Placeholder 4"/>
          <p:cNvSpPr>
            <a:spLocks noGrp="1"/>
          </p:cNvSpPr>
          <p:nvPr>
            <p:ph type="dt" sz="half" idx="10"/>
          </p:nvPr>
        </p:nvSpPr>
        <p:spPr/>
        <p:txBody>
          <a:bodyPr/>
          <a:lstStyle/>
          <a:p>
            <a:fld id="{4E4E0BE4-1696-3544-9471-F3113146F257}" type="datetimeFigureOut">
              <a:rPr lang="it-IT" smtClean="0"/>
              <a:pPr/>
              <a:t>12-02-2014</a:t>
            </a:fld>
            <a:endParaRPr lang="it-IT"/>
          </a:p>
        </p:txBody>
      </p:sp>
      <p:sp>
        <p:nvSpPr>
          <p:cNvPr id="6" name="Footer Placeholder 5"/>
          <p:cNvSpPr>
            <a:spLocks noGrp="1"/>
          </p:cNvSpPr>
          <p:nvPr>
            <p:ph type="ftr" sz="quarter" idx="11"/>
          </p:nvPr>
        </p:nvSpPr>
        <p:spPr/>
        <p:txBody>
          <a:bodyPr/>
          <a:lstStyle/>
          <a:p>
            <a:endParaRPr lang="it-IT"/>
          </a:p>
        </p:txBody>
      </p:sp>
      <p:sp>
        <p:nvSpPr>
          <p:cNvPr id="7" name="Slide Number Placeholder 6"/>
          <p:cNvSpPr>
            <a:spLocks noGrp="1"/>
          </p:cNvSpPr>
          <p:nvPr>
            <p:ph type="sldNum" sz="quarter" idx="12"/>
          </p:nvPr>
        </p:nvSpPr>
        <p:spPr/>
        <p:txBody>
          <a:bodyPr/>
          <a:lstStyle/>
          <a:p>
            <a:fld id="{2D227A61-6EE5-484E-952F-C7F3109D6CBD}" type="slidenum">
              <a:rPr lang="it-IT" smtClean="0"/>
              <a:pPr/>
              <a:t>‹n.›</a:t>
            </a:fld>
            <a:endParaRPr lang="it-IT"/>
          </a:p>
        </p:txBody>
      </p:sp>
      <p:pic>
        <p:nvPicPr>
          <p:cNvPr id="9" name="Picture 2" descr="HR-Glyph-R3.png"/>
          <p:cNvPicPr>
            <a:picLocks noChangeAspect="1" noChangeArrowheads="1"/>
          </p:cNvPicPr>
          <p:nvPr/>
        </p:nvPicPr>
        <p:blipFill>
          <a:blip r:embed="rId2" cstate="print"/>
          <a:srcRect/>
          <a:stretch>
            <a:fillRect/>
          </a:stretch>
        </p:blipFill>
        <p:spPr bwMode="auto">
          <a:xfrm>
            <a:off x="5804853" y="2286000"/>
            <a:ext cx="1645920" cy="170411"/>
          </a:xfrm>
          <a:prstGeom prst="rect">
            <a:avLst/>
          </a:prstGeom>
          <a:noFill/>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Immagine sopra didascalia">
    <p:spTree>
      <p:nvGrpSpPr>
        <p:cNvPr id="1" name=""/>
        <p:cNvGrpSpPr/>
        <p:nvPr/>
      </p:nvGrpSpPr>
      <p:grpSpPr>
        <a:xfrm>
          <a:off x="0" y="0"/>
          <a:ext cx="0" cy="0"/>
          <a:chOff x="0" y="0"/>
          <a:chExt cx="0" cy="0"/>
        </a:xfrm>
      </p:grpSpPr>
      <p:sp>
        <p:nvSpPr>
          <p:cNvPr id="2" name="Title 1"/>
          <p:cNvSpPr>
            <a:spLocks noGrp="1"/>
          </p:cNvSpPr>
          <p:nvPr>
            <p:ph type="title"/>
          </p:nvPr>
        </p:nvSpPr>
        <p:spPr>
          <a:xfrm>
            <a:off x="685800" y="3738282"/>
            <a:ext cx="7770813" cy="1048870"/>
          </a:xfrm>
          <a:effectLst/>
        </p:spPr>
        <p:txBody>
          <a:bodyPr vert="horz" lIns="91440" tIns="45720" rIns="91440" bIns="45720" rtlCol="0" anchor="b" anchorCtr="0">
            <a:noAutofit/>
          </a:bodyPr>
          <a:lstStyle>
            <a:lvl1pPr algn="ctr" defTabSz="914400" rtl="0" eaLnBrk="1" latinLnBrk="0" hangingPunct="1">
              <a:spcBef>
                <a:spcPct val="0"/>
              </a:spcBef>
              <a:buNone/>
              <a:defRPr sz="3800" b="0" kern="1200">
                <a:solidFill>
                  <a:schemeClr val="tx2"/>
                </a:solidFill>
                <a:effectLst>
                  <a:outerShdw blurRad="38100" dist="12700" algn="l" rotWithShape="0">
                    <a:prstClr val="black">
                      <a:alpha val="40000"/>
                    </a:prstClr>
                  </a:outerShdw>
                </a:effectLst>
                <a:latin typeface="+mj-lt"/>
                <a:ea typeface="+mj-ea"/>
                <a:cs typeface="+mj-cs"/>
              </a:defRPr>
            </a:lvl1pPr>
          </a:lstStyle>
          <a:p>
            <a:r>
              <a:rPr lang="it-IT" smtClean="0"/>
              <a:t>Fare clic per modificare stile</a:t>
            </a:r>
            <a:endParaRPr/>
          </a:p>
        </p:txBody>
      </p:sp>
      <p:sp>
        <p:nvSpPr>
          <p:cNvPr id="3" name="Picture Placeholder 2"/>
          <p:cNvSpPr>
            <a:spLocks noGrp="1"/>
          </p:cNvSpPr>
          <p:nvPr>
            <p:ph type="pic" idx="1"/>
          </p:nvPr>
        </p:nvSpPr>
        <p:spPr>
          <a:xfrm>
            <a:off x="2286000" y="457200"/>
            <a:ext cx="4572000" cy="3173506"/>
          </a:xfrm>
          <a:ln w="101600">
            <a:solidFill>
              <a:schemeClr val="tx1"/>
            </a:solidFill>
            <a:miter lim="800000"/>
          </a:ln>
          <a:effectLst>
            <a:outerShdw blurRad="50800" dist="38100" dir="2700000" algn="tl" rotWithShape="0">
              <a:prstClr val="black">
                <a:alpha val="40000"/>
              </a:prstClr>
            </a:outerShdw>
          </a:effectLst>
        </p:spPr>
        <p:txBody>
          <a:bodyPr>
            <a:normAutofit/>
          </a:bodyPr>
          <a:lstStyle>
            <a:lvl1pPr marL="0" indent="0">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it-IT" smtClean="0"/>
              <a:t>Fare clic sull'icona per inserire un'immagine</a:t>
            </a:r>
            <a:endParaRPr/>
          </a:p>
        </p:txBody>
      </p:sp>
      <p:sp>
        <p:nvSpPr>
          <p:cNvPr id="4" name="Text Placeholder 3"/>
          <p:cNvSpPr>
            <a:spLocks noGrp="1"/>
          </p:cNvSpPr>
          <p:nvPr>
            <p:ph type="body" sz="half" idx="2"/>
          </p:nvPr>
        </p:nvSpPr>
        <p:spPr>
          <a:xfrm>
            <a:off x="685800" y="5181600"/>
            <a:ext cx="7770813" cy="685800"/>
          </a:xfrm>
        </p:spPr>
        <p:txBody>
          <a:bodyPr vert="horz" lIns="91440" tIns="45720" rIns="91440" bIns="45720" rtlCol="0">
            <a:normAutofit/>
          </a:bodyPr>
          <a:lstStyle>
            <a:lvl1pPr marL="0" indent="0" algn="ctr">
              <a:spcBef>
                <a:spcPts val="300"/>
              </a:spcBef>
              <a:buNone/>
              <a:defRPr sz="1800" kern="1200">
                <a:solidFill>
                  <a:schemeClr val="tx2"/>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lgn="ctr" defTabSz="914400" rtl="0" eaLnBrk="1" latinLnBrk="0" hangingPunct="1">
              <a:lnSpc>
                <a:spcPct val="110000"/>
              </a:lnSpc>
              <a:spcBef>
                <a:spcPts val="2000"/>
              </a:spcBef>
              <a:buClr>
                <a:schemeClr val="accent3"/>
              </a:buClr>
              <a:buFont typeface="Wingdings" pitchFamily="2" charset="2"/>
              <a:buNone/>
            </a:pPr>
            <a:r>
              <a:rPr lang="it-IT" smtClean="0"/>
              <a:t>Fare clic per modificare gli stili del testo dello schema</a:t>
            </a:r>
          </a:p>
        </p:txBody>
      </p:sp>
      <p:sp>
        <p:nvSpPr>
          <p:cNvPr id="5" name="Date Placeholder 4"/>
          <p:cNvSpPr>
            <a:spLocks noGrp="1"/>
          </p:cNvSpPr>
          <p:nvPr>
            <p:ph type="dt" sz="half" idx="10"/>
          </p:nvPr>
        </p:nvSpPr>
        <p:spPr/>
        <p:txBody>
          <a:bodyPr/>
          <a:lstStyle/>
          <a:p>
            <a:fld id="{4E4E0BE4-1696-3544-9471-F3113146F257}" type="datetimeFigureOut">
              <a:rPr lang="it-IT" smtClean="0"/>
              <a:pPr/>
              <a:t>12-02-2014</a:t>
            </a:fld>
            <a:endParaRPr lang="it-IT"/>
          </a:p>
        </p:txBody>
      </p:sp>
      <p:sp>
        <p:nvSpPr>
          <p:cNvPr id="6" name="Footer Placeholder 5"/>
          <p:cNvSpPr>
            <a:spLocks noGrp="1"/>
          </p:cNvSpPr>
          <p:nvPr>
            <p:ph type="ftr" sz="quarter" idx="11"/>
          </p:nvPr>
        </p:nvSpPr>
        <p:spPr/>
        <p:txBody>
          <a:bodyPr/>
          <a:lstStyle/>
          <a:p>
            <a:endParaRPr lang="it-IT"/>
          </a:p>
        </p:txBody>
      </p:sp>
      <p:sp>
        <p:nvSpPr>
          <p:cNvPr id="7" name="Slide Number Placeholder 6"/>
          <p:cNvSpPr>
            <a:spLocks noGrp="1"/>
          </p:cNvSpPr>
          <p:nvPr>
            <p:ph type="sldNum" sz="quarter" idx="12"/>
          </p:nvPr>
        </p:nvSpPr>
        <p:spPr/>
        <p:txBody>
          <a:bodyPr/>
          <a:lstStyle/>
          <a:p>
            <a:fld id="{2D227A61-6EE5-484E-952F-C7F3109D6CBD}" type="slidenum">
              <a:rPr lang="it-IT" smtClean="0"/>
              <a:pPr/>
              <a:t>‹n.›</a:t>
            </a:fld>
            <a:endParaRPr lang="it-IT"/>
          </a:p>
        </p:txBody>
      </p:sp>
      <p:pic>
        <p:nvPicPr>
          <p:cNvPr id="11" name="Picture 2" descr="HR-Glyph-R3.png"/>
          <p:cNvPicPr>
            <a:picLocks noChangeAspect="1" noChangeArrowheads="1"/>
          </p:cNvPicPr>
          <p:nvPr/>
        </p:nvPicPr>
        <p:blipFill>
          <a:blip r:embed="rId2" cstate="print"/>
          <a:srcRect/>
          <a:stretch>
            <a:fillRect/>
          </a:stretch>
        </p:blipFill>
        <p:spPr bwMode="auto">
          <a:xfrm>
            <a:off x="3749040" y="4890247"/>
            <a:ext cx="1645920" cy="170411"/>
          </a:xfrm>
          <a:prstGeom prst="rect">
            <a:avLst/>
          </a:prstGeom>
          <a:noFill/>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olo e testo vertica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smtClean="0"/>
              <a:t>Fare clic per modificare stile</a:t>
            </a:r>
            <a:endParaRPr/>
          </a:p>
        </p:txBody>
      </p:sp>
      <p:sp>
        <p:nvSpPr>
          <p:cNvPr id="3" name="Vertical Text Placeholder 2"/>
          <p:cNvSpPr>
            <a:spLocks noGrp="1"/>
          </p:cNvSpPr>
          <p:nvPr>
            <p:ph type="body" orient="vert" idx="1"/>
          </p:nvPr>
        </p:nvSpPr>
        <p:spPr/>
        <p:txBody>
          <a:bodyPr vert="eaVert"/>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a:p>
        </p:txBody>
      </p:sp>
      <p:sp>
        <p:nvSpPr>
          <p:cNvPr id="4" name="Date Placeholder 3"/>
          <p:cNvSpPr>
            <a:spLocks noGrp="1"/>
          </p:cNvSpPr>
          <p:nvPr>
            <p:ph type="dt" sz="half" idx="10"/>
          </p:nvPr>
        </p:nvSpPr>
        <p:spPr/>
        <p:txBody>
          <a:bodyPr/>
          <a:lstStyle/>
          <a:p>
            <a:fld id="{4E4E0BE4-1696-3544-9471-F3113146F257}" type="datetimeFigureOut">
              <a:rPr lang="it-IT" smtClean="0"/>
              <a:pPr/>
              <a:t>12-02-2014</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2D227A61-6EE5-484E-952F-C7F3109D6CBD}" type="slidenum">
              <a:rPr lang="it-IT" smtClean="0"/>
              <a:pPr/>
              <a:t>‹n.›</a:t>
            </a:fld>
            <a:endParaRPr lang="it-IT"/>
          </a:p>
        </p:txBody>
      </p:sp>
      <p:pic>
        <p:nvPicPr>
          <p:cNvPr id="10" name="Picture 2" descr="HR-Glyph-R3.png"/>
          <p:cNvPicPr>
            <a:picLocks noChangeAspect="1" noChangeArrowheads="1"/>
          </p:cNvPicPr>
          <p:nvPr/>
        </p:nvPicPr>
        <p:blipFill>
          <a:blip r:embed="rId2" cstate="print"/>
          <a:srcRect/>
          <a:stretch>
            <a:fillRect/>
          </a:stretch>
        </p:blipFill>
        <p:spPr bwMode="auto">
          <a:xfrm>
            <a:off x="3749040" y="1658992"/>
            <a:ext cx="1645920" cy="170411"/>
          </a:xfrm>
          <a:prstGeom prst="rect">
            <a:avLst/>
          </a:prstGeom>
          <a:noFill/>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Titolo verticale e tes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162800" y="537882"/>
            <a:ext cx="1524000" cy="5325036"/>
          </a:xfrm>
        </p:spPr>
        <p:txBody>
          <a:bodyPr vert="eaVert"/>
          <a:lstStyle/>
          <a:p>
            <a:r>
              <a:rPr lang="it-IT" smtClean="0"/>
              <a:t>Fare clic per modificare stile</a:t>
            </a:r>
            <a:endParaRPr/>
          </a:p>
        </p:txBody>
      </p:sp>
      <p:sp>
        <p:nvSpPr>
          <p:cNvPr id="3" name="Vertical Text Placeholder 2"/>
          <p:cNvSpPr>
            <a:spLocks noGrp="1"/>
          </p:cNvSpPr>
          <p:nvPr>
            <p:ph type="body" orient="vert" idx="1"/>
          </p:nvPr>
        </p:nvSpPr>
        <p:spPr>
          <a:xfrm>
            <a:off x="685800" y="537882"/>
            <a:ext cx="5889812" cy="5325036"/>
          </a:xfrm>
        </p:spPr>
        <p:txBody>
          <a:bodyPr vert="eaVert"/>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a:p>
        </p:txBody>
      </p:sp>
      <p:sp>
        <p:nvSpPr>
          <p:cNvPr id="4" name="Date Placeholder 3"/>
          <p:cNvSpPr>
            <a:spLocks noGrp="1"/>
          </p:cNvSpPr>
          <p:nvPr>
            <p:ph type="dt" sz="half" idx="10"/>
          </p:nvPr>
        </p:nvSpPr>
        <p:spPr/>
        <p:txBody>
          <a:bodyPr/>
          <a:lstStyle/>
          <a:p>
            <a:fld id="{4E4E0BE4-1696-3544-9471-F3113146F257}" type="datetimeFigureOut">
              <a:rPr lang="it-IT" smtClean="0"/>
              <a:pPr/>
              <a:t>12-02-2014</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2D227A61-6EE5-484E-952F-C7F3109D6CBD}" type="slidenum">
              <a:rPr lang="it-IT" smtClean="0"/>
              <a:pPr/>
              <a:t>‹n.›</a:t>
            </a:fld>
            <a:endParaRPr lang="it-IT"/>
          </a:p>
        </p:txBody>
      </p:sp>
      <p:pic>
        <p:nvPicPr>
          <p:cNvPr id="9" name="Picture 2" descr="HR-Glyph-R3.png"/>
          <p:cNvPicPr>
            <a:picLocks noChangeAspect="1" noChangeArrowheads="1"/>
          </p:cNvPicPr>
          <p:nvPr/>
        </p:nvPicPr>
        <p:blipFill>
          <a:blip r:embed="rId2" cstate="print"/>
          <a:srcRect/>
          <a:stretch>
            <a:fillRect/>
          </a:stretch>
        </p:blipFill>
        <p:spPr bwMode="auto">
          <a:xfrm rot="5400000">
            <a:off x="6052928" y="3115195"/>
            <a:ext cx="1645920" cy="170411"/>
          </a:xfrm>
          <a:prstGeom prst="rect">
            <a:avLst/>
          </a:prstGeom>
          <a:noFill/>
        </p:spPr>
      </p:pic>
    </p:spTree>
  </p:cSld>
  <p:clrMapOvr>
    <a:masterClrMapping/>
  </p:clrMapOvr>
</p:sldLayout>
</file>

<file path=ppt/slideMasters/_rels/slideMaster1.xml.rels><?xml version="1.0" encoding="UTF-8" standalone="yes"?>
<Relationships xmlns="http://schemas.openxmlformats.org/package/2006/relationships"><Relationship Id="rId4" Type="http://schemas.openxmlformats.org/officeDocument/2006/relationships/slideLayout" Target="../slideLayouts/slideLayout4.xml"/><Relationship Id="rId7" Type="http://schemas.openxmlformats.org/officeDocument/2006/relationships/slideLayout" Target="../slideLayouts/slideLayout7.xml"/><Relationship Id="rId11" Type="http://schemas.openxmlformats.org/officeDocument/2006/relationships/slideLayout" Target="../slideLayouts/slideLayout11.xml"/><Relationship Id="rId1" Type="http://schemas.openxmlformats.org/officeDocument/2006/relationships/slideLayout" Target="../slideLayouts/slideLayout1.xml"/><Relationship Id="rId6" Type="http://schemas.openxmlformats.org/officeDocument/2006/relationships/slideLayout" Target="../slideLayouts/slideLayout6.xml"/><Relationship Id="rId8" Type="http://schemas.openxmlformats.org/officeDocument/2006/relationships/slideLayout" Target="../slideLayouts/slideLayout8.xml"/><Relationship Id="rId13" Type="http://schemas.openxmlformats.org/officeDocument/2006/relationships/theme" Target="../theme/theme1.xml"/><Relationship Id="rId10" Type="http://schemas.openxmlformats.org/officeDocument/2006/relationships/slideLayout" Target="../slideLayouts/slideLayout10.xml"/><Relationship Id="rId5" Type="http://schemas.openxmlformats.org/officeDocument/2006/relationships/slideLayout" Target="../slideLayouts/slideLayout5.xml"/><Relationship Id="rId12" Type="http://schemas.openxmlformats.org/officeDocument/2006/relationships/slideLayout" Target="../slideLayouts/slideLayout12.xml"/><Relationship Id="rId2" Type="http://schemas.openxmlformats.org/officeDocument/2006/relationships/slideLayout" Target="../slideLayouts/slideLayout2.xml"/><Relationship Id="rId9" Type="http://schemas.openxmlformats.org/officeDocument/2006/relationships/slideLayout" Target="../slideLayouts/slideLayout9.xml"/><Relationship Id="rId3"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2">
        <a:schemeClr val="bg1"/>
      </p:bgRef>
    </p:bg>
    <p:spTree>
      <p:nvGrpSpPr>
        <p:cNvPr id="1" name=""/>
        <p:cNvGrpSpPr/>
        <p:nvPr/>
      </p:nvGrpSpPr>
      <p:grpSpPr>
        <a:xfrm>
          <a:off x="0" y="0"/>
          <a:ext cx="0" cy="0"/>
          <a:chOff x="0" y="0"/>
          <a:chExt cx="0" cy="0"/>
        </a:xfrm>
      </p:grpSpPr>
      <p:sp>
        <p:nvSpPr>
          <p:cNvPr id="6" name="Slide Number Placeholder 5"/>
          <p:cNvSpPr>
            <a:spLocks noGrp="1"/>
          </p:cNvSpPr>
          <p:nvPr>
            <p:ph type="sldNum" sz="quarter" idx="4"/>
          </p:nvPr>
        </p:nvSpPr>
        <p:spPr>
          <a:xfrm>
            <a:off x="4305300" y="6289115"/>
            <a:ext cx="5334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fld id="{2D227A61-6EE5-484E-952F-C7F3109D6CBD}" type="slidenum">
              <a:rPr lang="it-IT" smtClean="0"/>
              <a:pPr/>
              <a:t>‹n.›</a:t>
            </a:fld>
            <a:endParaRPr lang="it-IT"/>
          </a:p>
        </p:txBody>
      </p:sp>
      <p:sp>
        <p:nvSpPr>
          <p:cNvPr id="2" name="Title Placeholder 1"/>
          <p:cNvSpPr>
            <a:spLocks noGrp="1"/>
          </p:cNvSpPr>
          <p:nvPr>
            <p:ph type="title"/>
          </p:nvPr>
        </p:nvSpPr>
        <p:spPr>
          <a:xfrm>
            <a:off x="685800" y="67236"/>
            <a:ext cx="7770813" cy="1371600"/>
          </a:xfrm>
          <a:prstGeom prst="rect">
            <a:avLst/>
          </a:prstGeom>
          <a:effectLst/>
        </p:spPr>
        <p:txBody>
          <a:bodyPr vert="horz" lIns="91440" tIns="45720" rIns="91440" bIns="45720" rtlCol="0" anchor="ctr" anchorCtr="0">
            <a:noAutofit/>
          </a:bodyPr>
          <a:lstStyle/>
          <a:p>
            <a:r>
              <a:rPr lang="it-IT" smtClean="0"/>
              <a:t>Fare clic per modificare stile</a:t>
            </a:r>
            <a:endParaRPr/>
          </a:p>
        </p:txBody>
      </p:sp>
      <p:sp>
        <p:nvSpPr>
          <p:cNvPr id="3" name="Text Placeholder 2"/>
          <p:cNvSpPr>
            <a:spLocks noGrp="1"/>
          </p:cNvSpPr>
          <p:nvPr>
            <p:ph type="body" idx="1"/>
          </p:nvPr>
        </p:nvSpPr>
        <p:spPr>
          <a:xfrm>
            <a:off x="685800" y="2209800"/>
            <a:ext cx="7770813" cy="3657600"/>
          </a:xfrm>
          <a:prstGeom prst="rect">
            <a:avLst/>
          </a:prstGeom>
        </p:spPr>
        <p:txBody>
          <a:bodyPr vert="horz" lIns="91440" tIns="45720" rIns="91440" bIns="45720" rtlCol="0">
            <a:normAutofit/>
          </a:body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a:p>
        </p:txBody>
      </p:sp>
      <p:sp>
        <p:nvSpPr>
          <p:cNvPr id="4" name="Date Placeholder 3"/>
          <p:cNvSpPr>
            <a:spLocks noGrp="1"/>
          </p:cNvSpPr>
          <p:nvPr>
            <p:ph type="dt" sz="half" idx="2"/>
          </p:nvPr>
        </p:nvSpPr>
        <p:spPr>
          <a:xfrm>
            <a:off x="6400800" y="6289115"/>
            <a:ext cx="2375647"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E4E0BE4-1696-3544-9471-F3113146F257}" type="datetimeFigureOut">
              <a:rPr lang="it-IT" smtClean="0"/>
              <a:pPr/>
              <a:t>12-02-2014</a:t>
            </a:fld>
            <a:endParaRPr lang="it-IT"/>
          </a:p>
        </p:txBody>
      </p:sp>
      <p:sp>
        <p:nvSpPr>
          <p:cNvPr id="5" name="Footer Placeholder 4"/>
          <p:cNvSpPr>
            <a:spLocks noGrp="1"/>
          </p:cNvSpPr>
          <p:nvPr>
            <p:ph type="ftr" sz="quarter" idx="3"/>
          </p:nvPr>
        </p:nvSpPr>
        <p:spPr>
          <a:xfrm>
            <a:off x="349624" y="6289115"/>
            <a:ext cx="3155576"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it-IT"/>
          </a:p>
        </p:txBody>
      </p:sp>
    </p:spTree>
  </p:cSld>
  <p:clrMap bg1="lt1" tx1="dk1" bg2="lt2" tx2="dk2" accent1="accent1" accent2="accent2" accent3="accent3" accent4="accent4" accent5="accent5" accent6="accent6" hlink="hlink" folHlink="folHlink"/>
  <p:sldLayoutIdLst>
    <p:sldLayoutId id="2147484347" r:id="rId1"/>
    <p:sldLayoutId id="2147484348" r:id="rId2"/>
    <p:sldLayoutId id="2147484349" r:id="rId3"/>
    <p:sldLayoutId id="2147484350" r:id="rId4"/>
    <p:sldLayoutId id="2147484351" r:id="rId5"/>
    <p:sldLayoutId id="2147484352" r:id="rId6"/>
    <p:sldLayoutId id="2147484353" r:id="rId7"/>
    <p:sldLayoutId id="2147484354" r:id="rId8"/>
    <p:sldLayoutId id="2147484355" r:id="rId9"/>
    <p:sldLayoutId id="2147484356" r:id="rId10"/>
    <p:sldLayoutId id="2147484357" r:id="rId11"/>
    <p:sldLayoutId id="2147484358" r:id="rId12"/>
  </p:sldLayoutIdLst>
  <p:txStyles>
    <p:titleStyle>
      <a:lvl1pPr algn="ctr" defTabSz="914400" rtl="0" eaLnBrk="1" latinLnBrk="0" hangingPunct="1">
        <a:spcBef>
          <a:spcPct val="0"/>
        </a:spcBef>
        <a:buNone/>
        <a:defRPr sz="5000" kern="1200">
          <a:solidFill>
            <a:schemeClr val="tx2"/>
          </a:solidFill>
          <a:effectLst>
            <a:outerShdw blurRad="38100" dist="12700" algn="l" rotWithShape="0">
              <a:prstClr val="black">
                <a:alpha val="40000"/>
              </a:prstClr>
            </a:outerShdw>
          </a:effectLst>
          <a:latin typeface="+mj-lt"/>
          <a:ea typeface="+mj-ea"/>
          <a:cs typeface="+mj-cs"/>
        </a:defRPr>
      </a:lvl1pPr>
    </p:titleStyle>
    <p:bodyStyle>
      <a:lvl1pPr marL="457200" indent="-457200" algn="l" defTabSz="914400" rtl="0" eaLnBrk="1" latinLnBrk="0" hangingPunct="1">
        <a:spcBef>
          <a:spcPts val="2000"/>
        </a:spcBef>
        <a:buClr>
          <a:schemeClr val="accent3"/>
        </a:buClr>
        <a:buFont typeface="Wingdings" pitchFamily="2" charset="2"/>
        <a:buChar char=""/>
        <a:defRPr sz="2400" kern="1200">
          <a:solidFill>
            <a:schemeClr val="tx2"/>
          </a:solidFill>
          <a:latin typeface="+mn-lt"/>
          <a:ea typeface="+mn-ea"/>
          <a:cs typeface="+mn-cs"/>
        </a:defRPr>
      </a:lvl1pPr>
      <a:lvl2pPr marL="914400" indent="-457200" algn="l" defTabSz="914400" rtl="0" eaLnBrk="1" latinLnBrk="0" hangingPunct="1">
        <a:spcBef>
          <a:spcPts val="600"/>
        </a:spcBef>
        <a:buClr>
          <a:schemeClr val="accent3">
            <a:lumMod val="50000"/>
          </a:schemeClr>
        </a:buClr>
        <a:buFont typeface="Wingdings" pitchFamily="2" charset="2"/>
        <a:buChar char=""/>
        <a:defRPr sz="2200" kern="1200">
          <a:solidFill>
            <a:schemeClr val="tx2"/>
          </a:solidFill>
          <a:latin typeface="+mn-lt"/>
          <a:ea typeface="+mn-ea"/>
          <a:cs typeface="+mn-cs"/>
        </a:defRPr>
      </a:lvl2pPr>
      <a:lvl3pPr marL="1371600" indent="-457200" algn="l" defTabSz="914400" rtl="0" eaLnBrk="1" latinLnBrk="0" hangingPunct="1">
        <a:spcBef>
          <a:spcPts val="600"/>
        </a:spcBef>
        <a:buClr>
          <a:schemeClr val="accent3"/>
        </a:buClr>
        <a:buFont typeface="Wingdings" pitchFamily="2" charset="2"/>
        <a:buChar char=""/>
        <a:defRPr sz="2000" kern="1200">
          <a:solidFill>
            <a:schemeClr val="tx2"/>
          </a:solidFill>
          <a:latin typeface="+mn-lt"/>
          <a:ea typeface="+mn-ea"/>
          <a:cs typeface="+mn-cs"/>
        </a:defRPr>
      </a:lvl3pPr>
      <a:lvl4pPr marL="1828800" indent="-457200" algn="l" defTabSz="914400" rtl="0" eaLnBrk="1" latinLnBrk="0" hangingPunct="1">
        <a:spcBef>
          <a:spcPts val="600"/>
        </a:spcBef>
        <a:buClr>
          <a:schemeClr val="accent3">
            <a:lumMod val="50000"/>
          </a:schemeClr>
        </a:buClr>
        <a:buFont typeface="Wingdings" pitchFamily="2" charset="2"/>
        <a:buChar char=""/>
        <a:defRPr sz="1800" kern="1200">
          <a:solidFill>
            <a:schemeClr val="tx2"/>
          </a:solidFill>
          <a:latin typeface="+mn-lt"/>
          <a:ea typeface="+mn-ea"/>
          <a:cs typeface="+mn-cs"/>
        </a:defRPr>
      </a:lvl4pPr>
      <a:lvl5pPr marL="2286000" indent="-457200" algn="l" defTabSz="914400" rtl="0" eaLnBrk="1" latinLnBrk="0" hangingPunct="1">
        <a:spcBef>
          <a:spcPts val="600"/>
        </a:spcBef>
        <a:buClr>
          <a:schemeClr val="accent3"/>
        </a:buClr>
        <a:buFont typeface="Wingdings" pitchFamily="2" charset="2"/>
        <a:buChar char=""/>
        <a:defRPr sz="1800" kern="1200">
          <a:solidFill>
            <a:schemeClr val="tx2"/>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4" Type="http://schemas.openxmlformats.org/officeDocument/2006/relationships/image" Target="../media/image12.jpeg"/><Relationship Id="rId1" Type="http://schemas.openxmlformats.org/officeDocument/2006/relationships/slideLayout" Target="../slideLayouts/slideLayout2.xml"/><Relationship Id="rId2" Type="http://schemas.openxmlformats.org/officeDocument/2006/relationships/image" Target="../media/image10.pdf"/><Relationship Id="rId3" Type="http://schemas.openxmlformats.org/officeDocument/2006/relationships/image" Target="../media/image11.png"/></Relationships>
</file>

<file path=ppt/slides/_rels/slide10.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2.xml"/><Relationship Id="rId3" Type="http://schemas.openxmlformats.org/officeDocument/2006/relationships/image" Target="../media/image16.png"/><Relationship Id="rId1" Type="http://schemas.openxmlformats.org/officeDocument/2006/relationships/video" Target="NULL" TargetMode="External"/></Relationships>
</file>

<file path=ppt/slides/_rels/slide1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olo 1"/>
          <p:cNvSpPr>
            <a:spLocks noGrp="1"/>
          </p:cNvSpPr>
          <p:nvPr>
            <p:ph type="ctrTitle"/>
          </p:nvPr>
        </p:nvSpPr>
        <p:spPr/>
        <p:txBody>
          <a:bodyPr/>
          <a:lstStyle/>
          <a:p>
            <a:r>
              <a:rPr lang="en-GB" b="1" spc="0" dirty="0" smtClean="0">
                <a:ln w="24500" cmpd="dbl">
                  <a:solidFill>
                    <a:schemeClr val="accent2">
                      <a:shade val="85000"/>
                      <a:satMod val="155000"/>
                    </a:schemeClr>
                  </a:solidFill>
                  <a:prstDash val="solid"/>
                  <a:miter lim="800000"/>
                </a:ln>
                <a:gradFill>
                  <a:gsLst>
                    <a:gs pos="10000">
                      <a:schemeClr val="accent2">
                        <a:tint val="10000"/>
                        <a:satMod val="155000"/>
                      </a:schemeClr>
                    </a:gs>
                    <a:gs pos="60000">
                      <a:schemeClr val="accent2">
                        <a:tint val="30000"/>
                        <a:satMod val="155000"/>
                      </a:schemeClr>
                    </a:gs>
                    <a:gs pos="100000">
                      <a:schemeClr val="accent2">
                        <a:tint val="73000"/>
                        <a:satMod val="155000"/>
                      </a:schemeClr>
                    </a:gs>
                  </a:gsLst>
                  <a:lin ang="5400000"/>
                </a:gradFill>
                <a:effectLst>
                  <a:outerShdw blurRad="38100" dist="38100" dir="7020000" algn="tl">
                    <a:srgbClr val="000000">
                      <a:alpha val="35000"/>
                    </a:srgbClr>
                  </a:outerShdw>
                </a:effectLst>
              </a:rPr>
              <a:t>What do we mean by the term civilization?</a:t>
            </a:r>
            <a:endParaRPr lang="en-GB" b="1" spc="0" dirty="0">
              <a:ln w="24500" cmpd="dbl">
                <a:solidFill>
                  <a:schemeClr val="accent2">
                    <a:shade val="85000"/>
                    <a:satMod val="155000"/>
                  </a:schemeClr>
                </a:solidFill>
                <a:prstDash val="solid"/>
                <a:miter lim="800000"/>
              </a:ln>
              <a:gradFill>
                <a:gsLst>
                  <a:gs pos="10000">
                    <a:schemeClr val="accent2">
                      <a:tint val="10000"/>
                      <a:satMod val="155000"/>
                    </a:schemeClr>
                  </a:gs>
                  <a:gs pos="60000">
                    <a:schemeClr val="accent2">
                      <a:tint val="30000"/>
                      <a:satMod val="155000"/>
                    </a:schemeClr>
                  </a:gs>
                  <a:gs pos="100000">
                    <a:schemeClr val="accent2">
                      <a:tint val="73000"/>
                      <a:satMod val="155000"/>
                    </a:schemeClr>
                  </a:gs>
                </a:gsLst>
                <a:lin ang="5400000"/>
              </a:gradFill>
              <a:effectLst>
                <a:outerShdw blurRad="38100" dist="38100" dir="7020000" algn="tl">
                  <a:srgbClr val="000000">
                    <a:alpha val="35000"/>
                  </a:srgbClr>
                </a:outerShdw>
              </a:effectLst>
            </a:endParaRPr>
          </a:p>
        </p:txBody>
      </p:sp>
      <p:sp>
        <p:nvSpPr>
          <p:cNvPr id="3" name="Sottotitolo 2"/>
          <p:cNvSpPr>
            <a:spLocks noGrp="1"/>
          </p:cNvSpPr>
          <p:nvPr>
            <p:ph type="subTitle" idx="1"/>
          </p:nvPr>
        </p:nvSpPr>
        <p:spPr/>
        <p:txBody>
          <a:bodyPr>
            <a:noAutofit/>
          </a:bodyPr>
          <a:lstStyle/>
          <a:p>
            <a:endParaRPr lang="it-IT" sz="2000" dirty="0">
              <a:solidFill>
                <a:schemeClr val="tx1"/>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Titolo 2"/>
          <p:cNvSpPr>
            <a:spLocks noGrp="1"/>
          </p:cNvSpPr>
          <p:nvPr>
            <p:ph type="title"/>
          </p:nvPr>
        </p:nvSpPr>
        <p:spPr/>
        <p:txBody>
          <a:bodyPr/>
          <a:lstStyle/>
          <a:p>
            <a:r>
              <a:rPr lang="it-IT" sz="3600" dirty="0" err="1" smtClean="0"/>
              <a:t>Two</a:t>
            </a:r>
            <a:r>
              <a:rPr lang="it-IT" sz="3600" dirty="0" smtClean="0"/>
              <a:t> </a:t>
            </a:r>
            <a:r>
              <a:rPr lang="it-IT" sz="3600" dirty="0" err="1" smtClean="0"/>
              <a:t>possible</a:t>
            </a:r>
            <a:r>
              <a:rPr lang="it-IT" sz="3600" dirty="0" smtClean="0"/>
              <a:t> </a:t>
            </a:r>
            <a:r>
              <a:rPr lang="it-IT" sz="3600" dirty="0" err="1" smtClean="0"/>
              <a:t>definitions</a:t>
            </a:r>
            <a:r>
              <a:rPr lang="it-IT" dirty="0" smtClean="0"/>
              <a:t>:</a:t>
            </a:r>
            <a:endParaRPr lang="it-IT" dirty="0"/>
          </a:p>
        </p:txBody>
      </p:sp>
      <p:sp>
        <p:nvSpPr>
          <p:cNvPr id="2" name="Segnaposto contenuto 1"/>
          <p:cNvSpPr>
            <a:spLocks noGrp="1"/>
          </p:cNvSpPr>
          <p:nvPr>
            <p:ph idx="1"/>
          </p:nvPr>
        </p:nvSpPr>
        <p:spPr/>
        <p:txBody>
          <a:bodyPr/>
          <a:lstStyle/>
          <a:p>
            <a:r>
              <a:rPr lang="en-GB" dirty="0" smtClean="0"/>
              <a:t>Process of economic, social, cultural, with particular reference to the action carried out by the nations of the Western world in regard to developing nations.</a:t>
            </a:r>
          </a:p>
          <a:p>
            <a:pPr>
              <a:buNone/>
            </a:pPr>
            <a:r>
              <a:rPr lang="en-GB" dirty="0" smtClean="0"/>
              <a:t>                                       or</a:t>
            </a:r>
          </a:p>
          <a:p>
            <a:r>
              <a:rPr lang="en-GB" dirty="0" smtClean="0"/>
              <a:t>A human society that has highly developed material and spiritual resources and a complex cultural, political, and legal organization.</a:t>
            </a:r>
          </a:p>
          <a:p>
            <a:endParaRPr lang="en-GB" dirty="0" smtClean="0"/>
          </a:p>
          <a:p>
            <a:endParaRPr lang="en-GB"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Titolo 2"/>
          <p:cNvSpPr>
            <a:spLocks noGrp="1"/>
          </p:cNvSpPr>
          <p:nvPr>
            <p:ph type="title"/>
          </p:nvPr>
        </p:nvSpPr>
        <p:spPr/>
        <p:txBody>
          <a:bodyPr/>
          <a:lstStyle/>
          <a:p>
            <a:r>
              <a:rPr lang="it-IT" dirty="0" smtClean="0"/>
              <a:t>Great </a:t>
            </a:r>
            <a:r>
              <a:rPr lang="en-GB" dirty="0" smtClean="0"/>
              <a:t>Britain</a:t>
            </a:r>
            <a:endParaRPr lang="en-GB" dirty="0"/>
          </a:p>
        </p:txBody>
      </p:sp>
      <p:sp>
        <p:nvSpPr>
          <p:cNvPr id="2" name="Segnaposto contenuto 1"/>
          <p:cNvSpPr>
            <a:spLocks noGrp="1"/>
          </p:cNvSpPr>
          <p:nvPr>
            <p:ph idx="1"/>
          </p:nvPr>
        </p:nvSpPr>
        <p:spPr/>
        <p:txBody>
          <a:bodyPr>
            <a:normAutofit/>
          </a:bodyPr>
          <a:lstStyle/>
          <a:p>
            <a:r>
              <a:rPr lang="en-GB" dirty="0" smtClean="0"/>
              <a:t>What we shortly and generally call “Britain” or “England”  is an island in the Atlantic Ocean. </a:t>
            </a:r>
          </a:p>
          <a:p>
            <a:r>
              <a:rPr lang="en-GB" dirty="0" smtClean="0"/>
              <a:t>The Kingdom is the result of the union of the kingdoms of England (including modern-day England and Wales) and Scotland in 1707. In 1921 the Irish Free State (now the Republic of Ireland) separated from the United Kingdom, leading to the British state being renamed the United Kingdom of Great Britain and Northern Ireland.</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en-GB" dirty="0" smtClean="0"/>
              <a:t>England </a:t>
            </a:r>
            <a:endParaRPr lang="en-GB" dirty="0"/>
          </a:p>
        </p:txBody>
      </p:sp>
      <p:sp>
        <p:nvSpPr>
          <p:cNvPr id="3" name="Segnaposto contenuto 2"/>
          <p:cNvSpPr>
            <a:spLocks noGrp="1"/>
          </p:cNvSpPr>
          <p:nvPr>
            <p:ph idx="1"/>
          </p:nvPr>
        </p:nvSpPr>
        <p:spPr/>
        <p:txBody>
          <a:bodyPr>
            <a:normAutofit fontScale="92500" lnSpcReduction="10000"/>
          </a:bodyPr>
          <a:lstStyle/>
          <a:p>
            <a:r>
              <a:rPr lang="en-GB" b="1" dirty="0" smtClean="0">
                <a:solidFill>
                  <a:srgbClr val="0000FF"/>
                </a:solidFill>
              </a:rPr>
              <a:t>England</a:t>
            </a:r>
            <a:r>
              <a:rPr lang="en-GB" dirty="0" smtClean="0"/>
              <a:t> is often sub-divided into three parts:</a:t>
            </a:r>
          </a:p>
          <a:p>
            <a:r>
              <a:rPr lang="en-GB" u="sng" dirty="0" smtClean="0"/>
              <a:t>The South</a:t>
            </a:r>
            <a:r>
              <a:rPr lang="en-GB" dirty="0" smtClean="0"/>
              <a:t>: a line drawn from the river Severn in the West, to the Wash, a bay on the East coast. </a:t>
            </a:r>
            <a:r>
              <a:rPr lang="it-IT" dirty="0" err="1" smtClean="0"/>
              <a:t>T</a:t>
            </a:r>
            <a:r>
              <a:rPr lang="en-GB" dirty="0" smtClean="0"/>
              <a:t>he landscape is most varied. </a:t>
            </a:r>
            <a:r>
              <a:rPr lang="it-IT" dirty="0" err="1" smtClean="0"/>
              <a:t>T</a:t>
            </a:r>
            <a:r>
              <a:rPr lang="en-GB" dirty="0" smtClean="0"/>
              <a:t>here are hundreds of miles of sea coast which vary from flat, sandy or stony beaches to high rocky cliffs.</a:t>
            </a:r>
            <a:r>
              <a:rPr lang="en-GB" dirty="0" smtClean="0"/>
              <a:t> </a:t>
            </a:r>
            <a:r>
              <a:rPr lang="it-IT" dirty="0" smtClean="0"/>
              <a:t>I</a:t>
            </a:r>
            <a:r>
              <a:rPr lang="en-GB" dirty="0" err="1" smtClean="0"/>
              <a:t>nland</a:t>
            </a:r>
            <a:r>
              <a:rPr lang="en-GB" dirty="0" smtClean="0"/>
              <a:t>, the landscape is gentle and green. </a:t>
            </a:r>
            <a:r>
              <a:rPr lang="it-IT" dirty="0" err="1" smtClean="0"/>
              <a:t>T</a:t>
            </a:r>
            <a:r>
              <a:rPr lang="en-GB" dirty="0" smtClean="0"/>
              <a:t>he farmland is like a vast park with trees.</a:t>
            </a:r>
          </a:p>
          <a:p>
            <a:r>
              <a:rPr lang="it-IT" u="sng" dirty="0" err="1" smtClean="0"/>
              <a:t>T</a:t>
            </a:r>
            <a:r>
              <a:rPr lang="en-GB" u="sng" dirty="0" smtClean="0"/>
              <a:t>he Midlands</a:t>
            </a:r>
            <a:r>
              <a:rPr lang="en-GB" dirty="0" smtClean="0"/>
              <a:t>: England northwards from the Severn-Wash line to another line drawn from the estuary of the river Mersey in the West to the Humber estuary in the east.</a:t>
            </a:r>
          </a:p>
          <a:p>
            <a:endParaRPr lang="en-GB" dirty="0"/>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E</a:t>
            </a:r>
            <a:r>
              <a:rPr lang="en-GB" dirty="0" err="1" smtClean="0"/>
              <a:t>ngland</a:t>
            </a:r>
            <a:r>
              <a:rPr lang="en-GB" dirty="0" smtClean="0"/>
              <a:t> </a:t>
            </a:r>
            <a:endParaRPr lang="en-GB" dirty="0"/>
          </a:p>
        </p:txBody>
      </p:sp>
      <p:sp>
        <p:nvSpPr>
          <p:cNvPr id="3" name="Segnaposto contenuto 2"/>
          <p:cNvSpPr>
            <a:spLocks noGrp="1"/>
          </p:cNvSpPr>
          <p:nvPr>
            <p:ph idx="1"/>
          </p:nvPr>
        </p:nvSpPr>
        <p:spPr/>
        <p:txBody>
          <a:bodyPr/>
          <a:lstStyle/>
          <a:p>
            <a:r>
              <a:rPr lang="en-GB" dirty="0" smtClean="0"/>
              <a:t>The Midlands have large industrial areas which are </a:t>
            </a:r>
            <a:r>
              <a:rPr lang="en-GB" dirty="0" smtClean="0"/>
              <a:t>very distinct from the rural areas. </a:t>
            </a:r>
            <a:r>
              <a:rPr lang="it-IT" dirty="0" err="1" smtClean="0"/>
              <a:t>T</a:t>
            </a:r>
            <a:r>
              <a:rPr lang="en-GB" dirty="0" smtClean="0"/>
              <a:t>he Black Country of the West Midlands is one. </a:t>
            </a:r>
            <a:r>
              <a:rPr lang="it-IT" dirty="0" smtClean="0"/>
              <a:t>I</a:t>
            </a:r>
            <a:r>
              <a:rPr lang="en-GB" dirty="0" err="1" smtClean="0"/>
              <a:t>t</a:t>
            </a:r>
            <a:r>
              <a:rPr lang="en-GB" dirty="0" smtClean="0"/>
              <a:t> is the area where the Industrial Revolution began in Britain.</a:t>
            </a:r>
          </a:p>
          <a:p>
            <a:r>
              <a:rPr lang="it-IT" u="sng" dirty="0" err="1" smtClean="0"/>
              <a:t>T</a:t>
            </a:r>
            <a:r>
              <a:rPr lang="en-GB" u="sng" dirty="0" smtClean="0"/>
              <a:t>he North</a:t>
            </a:r>
            <a:r>
              <a:rPr lang="en-GB" dirty="0" smtClean="0"/>
              <a:t>: England northwards from the Mersey- Humber line as far as the Scottish border. </a:t>
            </a:r>
            <a:r>
              <a:rPr lang="it-IT" dirty="0" err="1" smtClean="0"/>
              <a:t>T</a:t>
            </a:r>
            <a:r>
              <a:rPr lang="en-GB" dirty="0" smtClean="0"/>
              <a:t>he landscape is different from other regions; there is more high ground which looks bare from a distance. </a:t>
            </a:r>
            <a:r>
              <a:rPr lang="it-IT" dirty="0" smtClean="0"/>
              <a:t>I</a:t>
            </a:r>
            <a:r>
              <a:rPr lang="en-GB" dirty="0" err="1" smtClean="0"/>
              <a:t>t</a:t>
            </a:r>
            <a:r>
              <a:rPr lang="en-GB" dirty="0" smtClean="0"/>
              <a:t> is in fact covered by short grass or low-growing heather.</a:t>
            </a:r>
            <a:r>
              <a:rPr lang="en-GB" dirty="0" smtClean="0"/>
              <a:t> </a:t>
            </a:r>
            <a:endParaRPr lang="en-GB" dirty="0"/>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en-GB" dirty="0" smtClean="0"/>
              <a:t>S</a:t>
            </a:r>
            <a:r>
              <a:rPr lang="en-GB" dirty="0" smtClean="0"/>
              <a:t>cotland</a:t>
            </a:r>
            <a:endParaRPr lang="en-GB" dirty="0"/>
          </a:p>
        </p:txBody>
      </p:sp>
      <p:sp>
        <p:nvSpPr>
          <p:cNvPr id="3" name="Segnaposto contenuto 2"/>
          <p:cNvSpPr>
            <a:spLocks noGrp="1"/>
          </p:cNvSpPr>
          <p:nvPr>
            <p:ph idx="1"/>
          </p:nvPr>
        </p:nvSpPr>
        <p:spPr/>
        <p:txBody>
          <a:bodyPr/>
          <a:lstStyle/>
          <a:p>
            <a:r>
              <a:rPr lang="it-IT" dirty="0" err="1" smtClean="0"/>
              <a:t>S</a:t>
            </a:r>
            <a:r>
              <a:rPr lang="en-GB" dirty="0" err="1" smtClean="0"/>
              <a:t>cotland</a:t>
            </a:r>
            <a:r>
              <a:rPr lang="en-GB" dirty="0" smtClean="0"/>
              <a:t> was once an independent kingdom. </a:t>
            </a:r>
            <a:r>
              <a:rPr lang="it-IT" dirty="0" smtClean="0"/>
              <a:t>I</a:t>
            </a:r>
            <a:r>
              <a:rPr lang="en-GB" dirty="0" err="1" smtClean="0"/>
              <a:t>n</a:t>
            </a:r>
            <a:r>
              <a:rPr lang="en-GB" dirty="0" smtClean="0"/>
              <a:t> 1603 the king of Scotland inherited the English throne. </a:t>
            </a:r>
            <a:r>
              <a:rPr lang="it-IT" dirty="0" err="1" smtClean="0"/>
              <a:t>H</a:t>
            </a:r>
            <a:r>
              <a:rPr lang="en-GB" dirty="0" err="1" smtClean="0"/>
              <a:t>e</a:t>
            </a:r>
            <a:r>
              <a:rPr lang="en-GB" dirty="0" smtClean="0"/>
              <a:t> ruled as James I of England and James VI of Scotland. </a:t>
            </a:r>
            <a:r>
              <a:rPr lang="it-IT" dirty="0" smtClean="0"/>
              <a:t>I</a:t>
            </a:r>
            <a:r>
              <a:rPr lang="en-GB" dirty="0" err="1" smtClean="0"/>
              <a:t>n</a:t>
            </a:r>
            <a:r>
              <a:rPr lang="en-GB" dirty="0" smtClean="0"/>
              <a:t> 1707 the Scottish was merged with the English parliament, and Scotland lost its </a:t>
            </a:r>
            <a:r>
              <a:rPr lang="en-GB" dirty="0" err="1" smtClean="0"/>
              <a:t>politcal</a:t>
            </a:r>
            <a:r>
              <a:rPr lang="en-GB" dirty="0" smtClean="0"/>
              <a:t> independence.</a:t>
            </a:r>
          </a:p>
          <a:p>
            <a:r>
              <a:rPr lang="it-IT" dirty="0" smtClean="0"/>
              <a:t>A</a:t>
            </a:r>
            <a:r>
              <a:rPr lang="en-GB" dirty="0" smtClean="0"/>
              <a:t> referendum was held in 1979 to find how much the Scots wanted to rule the</a:t>
            </a:r>
            <a:r>
              <a:rPr lang="it-IT" dirty="0" err="1" smtClean="0"/>
              <a:t>ir</a:t>
            </a:r>
            <a:r>
              <a:rPr lang="en-GB" dirty="0" smtClean="0"/>
              <a:t> country. That gave the people the chance to vote against some particular action the Government was planning. </a:t>
            </a:r>
            <a:endParaRPr lang="en-GB" dirty="0"/>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err="1" smtClean="0"/>
              <a:t>T</a:t>
            </a:r>
            <a:r>
              <a:rPr lang="en-GB" dirty="0" smtClean="0"/>
              <a:t>he geography of Scotland</a:t>
            </a:r>
            <a:endParaRPr lang="en-GB" dirty="0"/>
          </a:p>
        </p:txBody>
      </p:sp>
      <p:sp>
        <p:nvSpPr>
          <p:cNvPr id="3" name="Segnaposto contenuto 2"/>
          <p:cNvSpPr>
            <a:spLocks noGrp="1"/>
          </p:cNvSpPr>
          <p:nvPr>
            <p:ph idx="1"/>
          </p:nvPr>
        </p:nvSpPr>
        <p:spPr/>
        <p:txBody>
          <a:bodyPr>
            <a:normAutofit fontScale="92500" lnSpcReduction="10000"/>
          </a:bodyPr>
          <a:lstStyle/>
          <a:p>
            <a:r>
              <a:rPr lang="it-IT" dirty="0" err="1" smtClean="0"/>
              <a:t>T</a:t>
            </a:r>
            <a:r>
              <a:rPr lang="en-GB" dirty="0" smtClean="0"/>
              <a:t>here are three large geographical areas in Scotland:</a:t>
            </a:r>
          </a:p>
          <a:p>
            <a:r>
              <a:rPr lang="it-IT" dirty="0" err="1" smtClean="0"/>
              <a:t>T</a:t>
            </a:r>
            <a:r>
              <a:rPr lang="en-GB" dirty="0" smtClean="0"/>
              <a:t>he Highlands</a:t>
            </a:r>
          </a:p>
          <a:p>
            <a:r>
              <a:rPr lang="it-IT" dirty="0" err="1" smtClean="0"/>
              <a:t>T</a:t>
            </a:r>
            <a:r>
              <a:rPr lang="en-GB" dirty="0" smtClean="0"/>
              <a:t>he Lowlands</a:t>
            </a:r>
          </a:p>
          <a:p>
            <a:r>
              <a:rPr lang="en-GB" dirty="0" smtClean="0"/>
              <a:t>The Islands.</a:t>
            </a:r>
          </a:p>
          <a:p>
            <a:r>
              <a:rPr lang="it-IT" dirty="0" err="1" smtClean="0"/>
              <a:t>F</a:t>
            </a:r>
            <a:r>
              <a:rPr lang="en-GB" dirty="0" err="1" smtClean="0"/>
              <a:t>ive</a:t>
            </a:r>
            <a:r>
              <a:rPr lang="en-GB" dirty="0" smtClean="0"/>
              <a:t> millions people live in Scotland, three quarters of them live in the central lowlands. Edinburgh is</a:t>
            </a:r>
            <a:r>
              <a:rPr lang="it-IT" dirty="0" smtClean="0"/>
              <a:t> </a:t>
            </a:r>
            <a:r>
              <a:rPr lang="en-GB" dirty="0" smtClean="0"/>
              <a:t>the capital. </a:t>
            </a:r>
            <a:r>
              <a:rPr lang="it-IT" dirty="0" err="1" smtClean="0"/>
              <a:t>T</a:t>
            </a:r>
            <a:r>
              <a:rPr lang="en-GB" dirty="0" smtClean="0"/>
              <a:t>he regions of </a:t>
            </a:r>
            <a:r>
              <a:rPr lang="en-GB" dirty="0" err="1" smtClean="0"/>
              <a:t>Scotlands</a:t>
            </a:r>
            <a:r>
              <a:rPr lang="en-GB" dirty="0" smtClean="0"/>
              <a:t> are administrated from </a:t>
            </a:r>
            <a:r>
              <a:rPr lang="en-GB" dirty="0" err="1" smtClean="0"/>
              <a:t>Edimburgh</a:t>
            </a:r>
            <a:r>
              <a:rPr lang="en-GB" dirty="0" smtClean="0"/>
              <a:t>. </a:t>
            </a:r>
            <a:r>
              <a:rPr lang="it-IT" dirty="0" err="1" smtClean="0"/>
              <a:t>G</a:t>
            </a:r>
            <a:r>
              <a:rPr lang="en-GB" dirty="0" err="1" smtClean="0"/>
              <a:t>lasgow</a:t>
            </a:r>
            <a:r>
              <a:rPr lang="en-GB" dirty="0" smtClean="0"/>
              <a:t> is the chief industrial and commercial city.</a:t>
            </a: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err="1" smtClean="0"/>
              <a:t>Britain</a:t>
            </a:r>
            <a:r>
              <a:rPr lang="it-IT" dirty="0" smtClean="0"/>
              <a:t> in </a:t>
            </a:r>
            <a:r>
              <a:rPr lang="it-IT" dirty="0" err="1" smtClean="0"/>
              <a:t>detail</a:t>
            </a:r>
            <a:endParaRPr lang="it-IT" dirty="0"/>
          </a:p>
        </p:txBody>
      </p:sp>
      <p:pic>
        <p:nvPicPr>
          <p:cNvPr id="8" name="Segnaposto contenuto 7" descr="inghilterra.jpg"/>
          <p:cNvPicPr>
            <a:picLocks noGrp="1" noChangeAspect="1"/>
          </p:cNvPicPr>
          <p:nvPr>
            <p:ph idx="1"/>
          </p:nvPr>
        </p:nvPicPr>
        <p:blipFill>
          <a:blip r:embed="rId2"/>
          <a:srcRect l="-115564" r="-115564"/>
          <a:stretch>
            <a:fillRect/>
          </a:stretch>
        </p:blipFill>
        <p:spPr>
          <a:xfrm>
            <a:off x="228600" y="2209800"/>
            <a:ext cx="7770813" cy="3657600"/>
          </a:xfrm>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en-GB" dirty="0" smtClean="0"/>
              <a:t>Physical Features</a:t>
            </a:r>
            <a:endParaRPr lang="en-GB" dirty="0"/>
          </a:p>
        </p:txBody>
      </p:sp>
      <p:sp>
        <p:nvSpPr>
          <p:cNvPr id="3" name="Segnaposto contenuto 2"/>
          <p:cNvSpPr>
            <a:spLocks noGrp="1"/>
          </p:cNvSpPr>
          <p:nvPr>
            <p:ph idx="1"/>
          </p:nvPr>
        </p:nvSpPr>
        <p:spPr/>
        <p:txBody>
          <a:bodyPr/>
          <a:lstStyle/>
          <a:p>
            <a:r>
              <a:rPr lang="en-GB" dirty="0" smtClean="0"/>
              <a:t>Rural areas </a:t>
            </a:r>
            <a:r>
              <a:rPr lang="en-GB" dirty="0" err="1" smtClean="0"/>
              <a:t>vs</a:t>
            </a:r>
            <a:r>
              <a:rPr lang="en-GB" dirty="0" smtClean="0"/>
              <a:t> crowded cities</a:t>
            </a:r>
          </a:p>
          <a:p>
            <a:r>
              <a:rPr lang="en-GB" dirty="0" smtClean="0"/>
              <a:t>Agriculture </a:t>
            </a:r>
            <a:r>
              <a:rPr lang="en-GB" dirty="0" err="1" smtClean="0"/>
              <a:t>vs</a:t>
            </a:r>
            <a:r>
              <a:rPr lang="en-GB" dirty="0" smtClean="0"/>
              <a:t> Industry</a:t>
            </a:r>
          </a:p>
          <a:p>
            <a:endParaRPr lang="en-GB" dirty="0" smtClean="0"/>
          </a:p>
          <a:p>
            <a:pPr>
              <a:buNone/>
            </a:pPr>
            <a:endParaRPr lang="en-GB" dirty="0" smtClean="0"/>
          </a:p>
          <a:p>
            <a:endParaRPr lang="en-GB" dirty="0" smtClean="0"/>
          </a:p>
          <a:p>
            <a:endParaRPr lang="it-IT" dirty="0" smtClean="0"/>
          </a:p>
          <a:p>
            <a:endParaRPr lang="it-IT" dirty="0"/>
          </a:p>
        </p:txBody>
      </p:sp>
      <p:pic>
        <p:nvPicPr>
          <p:cNvPr id="4" name="Immagine 3"/>
          <p:cNvPicPr>
            <a:picLocks noChangeAspect="1"/>
          </p:cNvPicPr>
          <p:nvPr/>
        </p:nvPicPr>
        <mc:AlternateContent>
          <mc:Choice xmlns:ma="http://schemas.microsoft.com/office/mac/drawingml/2008/main" Requires="ma">
            <p:blipFill>
              <a:blip r:embed="rId2"/>
              <a:stretch>
                <a:fillRect/>
              </a:stretch>
            </p:blipFill>
          </mc:Choice>
          <mc:Fallback>
            <p:blipFill>
              <a:blip r:embed="rId3"/>
              <a:stretch>
                <a:fillRect/>
              </a:stretch>
            </p:blipFill>
          </mc:Fallback>
        </mc:AlternateContent>
        <p:spPr>
          <a:xfrm>
            <a:off x="1815306" y="3848100"/>
            <a:ext cx="2755900" cy="2019300"/>
          </a:xfrm>
          <a:prstGeom prst="rect">
            <a:avLst/>
          </a:prstGeom>
        </p:spPr>
      </p:pic>
      <p:pic>
        <p:nvPicPr>
          <p:cNvPr id="5" name="Immagine 4"/>
          <p:cNvPicPr>
            <a:picLocks noChangeAspect="1"/>
          </p:cNvPicPr>
          <p:nvPr/>
        </p:nvPicPr>
        <p:blipFill>
          <a:blip r:embed="rId4"/>
          <a:stretch>
            <a:fillRect/>
          </a:stretch>
        </p:blipFill>
        <p:spPr>
          <a:xfrm>
            <a:off x="5562600" y="2667000"/>
            <a:ext cx="2609088" cy="3657600"/>
          </a:xfrm>
          <a:prstGeom prst="rect">
            <a:avLst/>
          </a:prstGeom>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en-GB" dirty="0" smtClean="0"/>
              <a:t>Famous beauty spots in Great Britain </a:t>
            </a:r>
            <a:endParaRPr lang="en-GB" dirty="0"/>
          </a:p>
        </p:txBody>
      </p:sp>
      <p:pic>
        <p:nvPicPr>
          <p:cNvPr id="4" name="Segnaposto contenuto 3" descr="le_scogliere_di_Dover.jpg"/>
          <p:cNvPicPr>
            <a:picLocks noGrp="1" noChangeAspect="1"/>
          </p:cNvPicPr>
          <p:nvPr>
            <p:ph idx="1"/>
          </p:nvPr>
        </p:nvPicPr>
        <p:blipFill>
          <a:blip r:embed="rId2"/>
          <a:srcRect l="-29671" r="-29671"/>
          <a:stretch>
            <a:fillRect/>
          </a:stretch>
        </p:blipFill>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en-GB"/>
          </a:p>
        </p:txBody>
      </p:sp>
      <p:pic>
        <p:nvPicPr>
          <p:cNvPr id="4" name="Segnaposto contenuto 3" descr="scottish_highlands.jpg"/>
          <p:cNvPicPr>
            <a:picLocks noGrp="1" noChangeAspect="1"/>
          </p:cNvPicPr>
          <p:nvPr>
            <p:ph idx="1"/>
          </p:nvPr>
        </p:nvPicPr>
        <p:blipFill>
          <a:blip r:embed="rId2"/>
          <a:srcRect l="-20642" r="-20642"/>
          <a:stretch>
            <a:fillRect/>
          </a:stretch>
        </p:blipFill>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en-GB"/>
          </a:p>
        </p:txBody>
      </p:sp>
      <p:pic>
        <p:nvPicPr>
          <p:cNvPr id="4" name="Segnaposto contenuto 3" descr="GiantsCauseway.jpg"/>
          <p:cNvPicPr>
            <a:picLocks noGrp="1" noChangeAspect="1"/>
          </p:cNvPicPr>
          <p:nvPr>
            <p:ph idx="1"/>
          </p:nvPr>
        </p:nvPicPr>
        <p:blipFill>
          <a:blip r:embed="rId2"/>
          <a:srcRect l="-26218" r="-26218"/>
          <a:stretch>
            <a:fillRect/>
          </a:stretch>
        </p:blipFill>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en-GB" dirty="0" smtClean="0"/>
              <a:t>Have you recognized those places?</a:t>
            </a:r>
            <a:endParaRPr lang="en-GB" dirty="0"/>
          </a:p>
        </p:txBody>
      </p:sp>
      <p:sp>
        <p:nvSpPr>
          <p:cNvPr id="3" name="Segnaposto contenuto 2"/>
          <p:cNvSpPr>
            <a:spLocks noGrp="1"/>
          </p:cNvSpPr>
          <p:nvPr>
            <p:ph idx="1"/>
          </p:nvPr>
        </p:nvSpPr>
        <p:spPr/>
        <p:txBody>
          <a:bodyPr/>
          <a:lstStyle/>
          <a:p>
            <a:r>
              <a:rPr lang="en-GB" dirty="0" smtClean="0"/>
              <a:t>The White Cliffs of Dover</a:t>
            </a:r>
          </a:p>
          <a:p>
            <a:r>
              <a:rPr lang="en-GB" dirty="0" smtClean="0"/>
              <a:t>Scottish Highlands</a:t>
            </a:r>
          </a:p>
          <a:p>
            <a:r>
              <a:rPr lang="en-GB" dirty="0" smtClean="0"/>
              <a:t>The Giant’s Causeway</a:t>
            </a:r>
            <a:endParaRPr lang="en-GB"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olo 1"/>
          <p:cNvSpPr>
            <a:spLocks noGrp="1"/>
          </p:cNvSpPr>
          <p:nvPr>
            <p:ph type="title"/>
          </p:nvPr>
        </p:nvSpPr>
        <p:spPr>
          <a:xfrm>
            <a:off x="685800" y="67236"/>
            <a:ext cx="7770813" cy="1609164"/>
          </a:xfrm>
        </p:spPr>
        <p:txBody>
          <a:bodyPr/>
          <a:lstStyle/>
          <a:p>
            <a:r>
              <a:rPr lang="en-GB" sz="3200" dirty="0" smtClean="0"/>
              <a:t>After watching the video answer the following questions</a:t>
            </a:r>
            <a:r>
              <a:rPr lang="en-GB" dirty="0" smtClean="0"/>
              <a:t/>
            </a:r>
            <a:br>
              <a:rPr lang="en-GB" dirty="0" smtClean="0"/>
            </a:br>
            <a:endParaRPr lang="en-GB" sz="3600" dirty="0"/>
          </a:p>
        </p:txBody>
      </p:sp>
      <p:sp>
        <p:nvSpPr>
          <p:cNvPr id="3" name="Segnaposto contenuto 2"/>
          <p:cNvSpPr>
            <a:spLocks noGrp="1"/>
          </p:cNvSpPr>
          <p:nvPr>
            <p:ph idx="1"/>
          </p:nvPr>
        </p:nvSpPr>
        <p:spPr/>
        <p:txBody>
          <a:bodyPr>
            <a:normAutofit fontScale="92500" lnSpcReduction="10000"/>
          </a:bodyPr>
          <a:lstStyle/>
          <a:p>
            <a:r>
              <a:rPr lang="en-GB" dirty="0" smtClean="0"/>
              <a:t>1) How tall is Finn Mc Cool?</a:t>
            </a:r>
          </a:p>
          <a:p>
            <a:r>
              <a:rPr lang="en-GB" dirty="0" smtClean="0"/>
              <a:t>2) How does Finn Mc Cool define the Scottish giant?</a:t>
            </a:r>
          </a:p>
          <a:p>
            <a:r>
              <a:rPr lang="en-GB" dirty="0" smtClean="0"/>
              <a:t>3) How does </a:t>
            </a:r>
            <a:r>
              <a:rPr lang="en-GB" dirty="0" err="1" smtClean="0"/>
              <a:t>Benandonner</a:t>
            </a:r>
            <a:r>
              <a:rPr lang="en-GB" dirty="0" smtClean="0"/>
              <a:t> define the Irish giant?</a:t>
            </a:r>
          </a:p>
          <a:p>
            <a:r>
              <a:rPr lang="en-GB" dirty="0" smtClean="0"/>
              <a:t>4) Why do the two giants start to quarrel?</a:t>
            </a:r>
          </a:p>
          <a:p>
            <a:r>
              <a:rPr lang="en-GB" dirty="0" smtClean="0"/>
              <a:t>5) What does </a:t>
            </a:r>
            <a:r>
              <a:rPr lang="en-GB" dirty="0" err="1" smtClean="0"/>
              <a:t>Benandonner</a:t>
            </a:r>
            <a:r>
              <a:rPr lang="en-GB" dirty="0" smtClean="0"/>
              <a:t> want to do against Finn Mc Cool?</a:t>
            </a:r>
          </a:p>
          <a:p>
            <a:r>
              <a:rPr lang="en-GB" dirty="0" smtClean="0"/>
              <a:t>6) How is the causeway built?</a:t>
            </a:r>
            <a:endParaRPr lang="en-GB"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en-GB" dirty="0" smtClean="0"/>
              <a:t>The Giant’s Causeway Legend</a:t>
            </a:r>
            <a:endParaRPr lang="en-GB" dirty="0"/>
          </a:p>
        </p:txBody>
      </p:sp>
      <p:pic>
        <p:nvPicPr>
          <p:cNvPr id="4" name="The Giant_s Causeway Animated DVD Excerpt-3.mp4">
            <a:hlinkClick r:id="" action="ppaction://media"/>
          </p:cNvPr>
          <p:cNvPicPr/>
          <p:nvPr>
            <p:ph idx="1"/>
            <a:videoFile r:link="rId1"/>
          </p:nvPr>
        </p:nvPicPr>
        <p:blipFill>
          <a:blip r:embed="rId3"/>
          <a:stretch>
            <a:fillRect/>
          </a:stretch>
        </p:blipFill>
        <p:spPr>
          <a:xfrm>
            <a:off x="2132806" y="2209800"/>
            <a:ext cx="4876800" cy="3657600"/>
          </a:xfr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p:cTn id="7" fill="hold" display="0">
                  <p:stCondLst>
                    <p:cond delay="indefinite"/>
                  </p:stCondLst>
                  <p:endCondLst>
                    <p:cond evt="onNext" delay="0">
                      <p:tgtEl>
                        <p:sldTgt/>
                      </p:tgtEl>
                    </p:cond>
                    <p:cond evt="onPrev" delay="0">
                      <p:tgtEl>
                        <p:sldTgt/>
                      </p:tgtEl>
                    </p:cond>
                  </p:endCondLst>
                </p:cTn>
                <p:tgtEl>
                  <p:spTgt spid="4"/>
                </p:tgtEl>
              </p:cMediaNode>
            </p:video>
          </p:childTnLst>
        </p:cTn>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en-GB" dirty="0" smtClean="0"/>
              <a:t>Climate</a:t>
            </a:r>
            <a:endParaRPr lang="en-GB" dirty="0"/>
          </a:p>
        </p:txBody>
      </p:sp>
      <p:pic>
        <p:nvPicPr>
          <p:cNvPr id="4" name="Segnaposto contenuto 3" descr="atan2266l.jpg.png"/>
          <p:cNvPicPr>
            <a:picLocks noGrp="1" noChangeAspect="1"/>
          </p:cNvPicPr>
          <p:nvPr>
            <p:ph idx="1"/>
          </p:nvPr>
        </p:nvPicPr>
        <p:blipFill>
          <a:blip r:embed="rId2"/>
          <a:srcRect l="-25157" r="-25157"/>
          <a:stretch>
            <a:fillRect/>
          </a:stretch>
        </p:blipFill>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err="1" smtClean="0"/>
              <a:t>T</a:t>
            </a:r>
            <a:r>
              <a:rPr lang="en-GB" dirty="0" smtClean="0"/>
              <a:t>he climate</a:t>
            </a:r>
            <a:endParaRPr lang="en-GB" dirty="0"/>
          </a:p>
        </p:txBody>
      </p:sp>
      <p:sp>
        <p:nvSpPr>
          <p:cNvPr id="3" name="Segnaposto contenuto 2"/>
          <p:cNvSpPr>
            <a:spLocks noGrp="1"/>
          </p:cNvSpPr>
          <p:nvPr>
            <p:ph idx="1"/>
          </p:nvPr>
        </p:nvSpPr>
        <p:spPr/>
        <p:txBody>
          <a:bodyPr/>
          <a:lstStyle/>
          <a:p>
            <a:r>
              <a:rPr lang="it-IT" dirty="0" smtClean="0"/>
              <a:t>In the </a:t>
            </a:r>
            <a:r>
              <a:rPr lang="it-IT" dirty="0" smtClean="0"/>
              <a:t>S</a:t>
            </a:r>
            <a:r>
              <a:rPr lang="it-IT" dirty="0" smtClean="0"/>
              <a:t>outh </a:t>
            </a:r>
            <a:r>
              <a:rPr lang="it-IT" dirty="0" err="1" smtClean="0"/>
              <a:t>it</a:t>
            </a:r>
            <a:r>
              <a:rPr lang="it-IT" dirty="0" smtClean="0"/>
              <a:t> </a:t>
            </a:r>
            <a:r>
              <a:rPr lang="it-IT" dirty="0" err="1" smtClean="0"/>
              <a:t>is</a:t>
            </a:r>
            <a:r>
              <a:rPr lang="it-IT" dirty="0" smtClean="0"/>
              <a:t> </a:t>
            </a:r>
            <a:r>
              <a:rPr lang="it-IT" dirty="0" err="1" smtClean="0"/>
              <a:t>warmer</a:t>
            </a:r>
            <a:r>
              <a:rPr lang="it-IT" dirty="0" smtClean="0"/>
              <a:t> </a:t>
            </a:r>
            <a:r>
              <a:rPr lang="it-IT" dirty="0" err="1" smtClean="0"/>
              <a:t>than</a:t>
            </a:r>
            <a:r>
              <a:rPr lang="it-IT" dirty="0" smtClean="0"/>
              <a:t> in the </a:t>
            </a:r>
            <a:r>
              <a:rPr lang="it-IT" dirty="0" err="1" smtClean="0"/>
              <a:t>other</a:t>
            </a:r>
            <a:r>
              <a:rPr lang="it-IT" dirty="0" smtClean="0"/>
              <a:t> </a:t>
            </a:r>
            <a:r>
              <a:rPr lang="it-IT" dirty="0" err="1" smtClean="0"/>
              <a:t>areas</a:t>
            </a:r>
            <a:r>
              <a:rPr lang="it-IT" dirty="0" smtClean="0"/>
              <a:t>. The </a:t>
            </a:r>
            <a:r>
              <a:rPr lang="it-IT" dirty="0" err="1" smtClean="0"/>
              <a:t>driest</a:t>
            </a:r>
            <a:r>
              <a:rPr lang="it-IT" dirty="0" smtClean="0"/>
              <a:t> </a:t>
            </a:r>
            <a:r>
              <a:rPr lang="it-IT" dirty="0" err="1" smtClean="0"/>
              <a:t>areas</a:t>
            </a:r>
            <a:r>
              <a:rPr lang="it-IT" dirty="0" smtClean="0"/>
              <a:t> are in the </a:t>
            </a:r>
            <a:r>
              <a:rPr lang="it-IT" dirty="0" err="1" smtClean="0"/>
              <a:t>east</a:t>
            </a:r>
            <a:r>
              <a:rPr lang="it-IT" dirty="0" smtClean="0"/>
              <a:t> and </a:t>
            </a:r>
            <a:r>
              <a:rPr lang="it-IT" dirty="0" err="1" smtClean="0"/>
              <a:t>south-east</a:t>
            </a:r>
            <a:r>
              <a:rPr lang="it-IT" dirty="0" smtClean="0"/>
              <a:t>.</a:t>
            </a:r>
          </a:p>
          <a:p>
            <a:r>
              <a:rPr lang="it-IT" dirty="0" smtClean="0"/>
              <a:t>In the </a:t>
            </a:r>
            <a:r>
              <a:rPr lang="it-IT" dirty="0" err="1" smtClean="0"/>
              <a:t>Midlands</a:t>
            </a:r>
            <a:r>
              <a:rPr lang="it-IT" dirty="0" smtClean="0"/>
              <a:t>, </a:t>
            </a:r>
            <a:r>
              <a:rPr lang="it-IT" dirty="0" err="1" smtClean="0"/>
              <a:t>it</a:t>
            </a:r>
            <a:r>
              <a:rPr lang="it-IT" dirty="0" smtClean="0"/>
              <a:t> </a:t>
            </a:r>
            <a:r>
              <a:rPr lang="it-IT" dirty="0" err="1" smtClean="0"/>
              <a:t>is</a:t>
            </a:r>
            <a:r>
              <a:rPr lang="it-IT" dirty="0" smtClean="0"/>
              <a:t> </a:t>
            </a:r>
            <a:r>
              <a:rPr lang="it-IT" dirty="0" err="1" smtClean="0"/>
              <a:t>cooler</a:t>
            </a:r>
            <a:r>
              <a:rPr lang="it-IT" dirty="0" smtClean="0"/>
              <a:t> and </a:t>
            </a:r>
            <a:r>
              <a:rPr lang="it-IT" dirty="0" err="1" smtClean="0"/>
              <a:t>wetter</a:t>
            </a:r>
            <a:r>
              <a:rPr lang="it-IT" dirty="0" smtClean="0"/>
              <a:t> </a:t>
            </a:r>
            <a:r>
              <a:rPr lang="it-IT" dirty="0" err="1" smtClean="0"/>
              <a:t>than</a:t>
            </a:r>
            <a:r>
              <a:rPr lang="it-IT" dirty="0" smtClean="0"/>
              <a:t> in the </a:t>
            </a:r>
            <a:r>
              <a:rPr lang="it-IT" dirty="0" err="1" smtClean="0"/>
              <a:t>south</a:t>
            </a:r>
            <a:r>
              <a:rPr lang="it-IT" dirty="0" smtClean="0"/>
              <a:t>.</a:t>
            </a:r>
          </a:p>
          <a:p>
            <a:r>
              <a:rPr lang="it-IT" dirty="0" smtClean="0"/>
              <a:t>In the </a:t>
            </a:r>
            <a:r>
              <a:rPr lang="it-IT" dirty="0" err="1" smtClean="0"/>
              <a:t>north</a:t>
            </a:r>
            <a:r>
              <a:rPr lang="it-IT" dirty="0" smtClean="0"/>
              <a:t>, </a:t>
            </a:r>
            <a:r>
              <a:rPr lang="it-IT" dirty="0" err="1" smtClean="0"/>
              <a:t>it</a:t>
            </a:r>
            <a:r>
              <a:rPr lang="it-IT" dirty="0" smtClean="0"/>
              <a:t> </a:t>
            </a:r>
            <a:r>
              <a:rPr lang="it-IT" dirty="0" err="1" smtClean="0"/>
              <a:t>gets</a:t>
            </a:r>
            <a:r>
              <a:rPr lang="it-IT" dirty="0" smtClean="0"/>
              <a:t> </a:t>
            </a:r>
            <a:r>
              <a:rPr lang="it-IT" dirty="0" err="1" smtClean="0"/>
              <a:t>colder</a:t>
            </a:r>
            <a:r>
              <a:rPr lang="it-IT" dirty="0" smtClean="0"/>
              <a:t> the </a:t>
            </a:r>
            <a:r>
              <a:rPr lang="it-IT" dirty="0" err="1" smtClean="0"/>
              <a:t>further</a:t>
            </a:r>
            <a:r>
              <a:rPr lang="it-IT" dirty="0" smtClean="0"/>
              <a:t> </a:t>
            </a:r>
            <a:r>
              <a:rPr lang="it-IT" dirty="0" err="1" smtClean="0"/>
              <a:t>north-east</a:t>
            </a:r>
            <a:r>
              <a:rPr lang="it-IT" dirty="0" smtClean="0"/>
              <a:t> </a:t>
            </a:r>
            <a:r>
              <a:rPr lang="it-IT" dirty="0" err="1" smtClean="0"/>
              <a:t>you</a:t>
            </a:r>
            <a:r>
              <a:rPr lang="it-IT" dirty="0" smtClean="0"/>
              <a:t> go, and </a:t>
            </a:r>
            <a:r>
              <a:rPr lang="it-IT" dirty="0" err="1" smtClean="0"/>
              <a:t>wetter</a:t>
            </a:r>
            <a:r>
              <a:rPr lang="it-IT" dirty="0" smtClean="0"/>
              <a:t> in the west. </a:t>
            </a:r>
            <a:r>
              <a:rPr lang="it-IT" dirty="0" err="1" smtClean="0"/>
              <a:t>There</a:t>
            </a:r>
            <a:r>
              <a:rPr lang="it-IT" dirty="0" smtClean="0"/>
              <a:t> </a:t>
            </a:r>
            <a:r>
              <a:rPr lang="it-IT" dirty="0" err="1" smtClean="0"/>
              <a:t>is</a:t>
            </a:r>
            <a:r>
              <a:rPr lang="it-IT" dirty="0" smtClean="0"/>
              <a:t> </a:t>
            </a:r>
            <a:r>
              <a:rPr lang="it-IT" dirty="0" err="1" smtClean="0"/>
              <a:t>almost</a:t>
            </a:r>
            <a:r>
              <a:rPr lang="it-IT" dirty="0" smtClean="0"/>
              <a:t> </a:t>
            </a:r>
            <a:r>
              <a:rPr lang="it-IT" dirty="0" err="1" smtClean="0"/>
              <a:t>always</a:t>
            </a:r>
            <a:r>
              <a:rPr lang="it-IT" dirty="0" smtClean="0"/>
              <a:t> </a:t>
            </a:r>
            <a:r>
              <a:rPr lang="it-IT" dirty="0" err="1" smtClean="0"/>
              <a:t>snow</a:t>
            </a:r>
            <a:r>
              <a:rPr lang="it-IT" dirty="0" smtClean="0"/>
              <a:t> in </a:t>
            </a:r>
            <a:r>
              <a:rPr lang="it-IT" dirty="0" err="1" smtClean="0"/>
              <a:t>winter</a:t>
            </a:r>
            <a:r>
              <a:rPr lang="it-IT" dirty="0" smtClean="0"/>
              <a:t>.</a:t>
            </a:r>
          </a:p>
          <a:p>
            <a:endParaRPr lang="en-GB" dirty="0"/>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en-GB" dirty="0" smtClean="0"/>
              <a:t>Food Products</a:t>
            </a:r>
            <a:endParaRPr lang="en-GB" dirty="0"/>
          </a:p>
        </p:txBody>
      </p:sp>
      <p:sp>
        <p:nvSpPr>
          <p:cNvPr id="3" name="Segnaposto contenuto 2"/>
          <p:cNvSpPr>
            <a:spLocks noGrp="1"/>
          </p:cNvSpPr>
          <p:nvPr>
            <p:ph idx="1"/>
          </p:nvPr>
        </p:nvSpPr>
        <p:spPr/>
        <p:txBody>
          <a:bodyPr>
            <a:normAutofit fontScale="85000" lnSpcReduction="20000"/>
          </a:bodyPr>
          <a:lstStyle/>
          <a:p>
            <a:r>
              <a:rPr lang="it-IT" dirty="0" err="1" smtClean="0"/>
              <a:t>T</a:t>
            </a:r>
            <a:r>
              <a:rPr lang="en-GB" dirty="0" smtClean="0"/>
              <a:t>here are about 300,000 active farms mostly specialized in dairy products and cattle (beef and sheep).</a:t>
            </a:r>
          </a:p>
          <a:p>
            <a:r>
              <a:rPr lang="en-GB" dirty="0" smtClean="0"/>
              <a:t>Intense farming especially concerns poultry and eggs.</a:t>
            </a:r>
          </a:p>
          <a:p>
            <a:r>
              <a:rPr lang="en-GB" dirty="0" smtClean="0"/>
              <a:t>Main agricultural products are: apples, berries and flowers.</a:t>
            </a:r>
          </a:p>
          <a:p>
            <a:r>
              <a:rPr lang="en-GB" dirty="0" smtClean="0"/>
              <a:t>Organic Farming</a:t>
            </a:r>
          </a:p>
          <a:p>
            <a:r>
              <a:rPr lang="en-GB" dirty="0" smtClean="0"/>
              <a:t>Fishing is also widespread, the fundamental catches are haddock, cod, whiting, mackerel, plaice and sole.</a:t>
            </a:r>
          </a:p>
          <a:p>
            <a:r>
              <a:rPr lang="it-IT" dirty="0" err="1" smtClean="0"/>
              <a:t>T</a:t>
            </a:r>
            <a:r>
              <a:rPr lang="en-GB" dirty="0" smtClean="0"/>
              <a:t>here is also fish-farming industry especially about salmon and trout.</a:t>
            </a:r>
          </a:p>
          <a:p>
            <a:endParaRPr lang="en-GB"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en-GB" dirty="0" smtClean="0"/>
              <a:t>Transport</a:t>
            </a:r>
            <a:endParaRPr lang="en-GB" dirty="0"/>
          </a:p>
        </p:txBody>
      </p:sp>
      <p:sp>
        <p:nvSpPr>
          <p:cNvPr id="3" name="Segnaposto contenuto 2"/>
          <p:cNvSpPr>
            <a:spLocks noGrp="1"/>
          </p:cNvSpPr>
          <p:nvPr>
            <p:ph idx="1"/>
          </p:nvPr>
        </p:nvSpPr>
        <p:spPr/>
        <p:txBody>
          <a:bodyPr/>
          <a:lstStyle/>
          <a:p>
            <a:r>
              <a:rPr lang="en-GB" dirty="0" smtClean="0"/>
              <a:t>Over 300 ports</a:t>
            </a:r>
          </a:p>
          <a:p>
            <a:r>
              <a:rPr lang="en-GB" dirty="0" smtClean="0"/>
              <a:t>About 142 airports</a:t>
            </a:r>
          </a:p>
          <a:p>
            <a:r>
              <a:rPr lang="en-GB" dirty="0" smtClean="0"/>
              <a:t>The Channel  Tunnel, Eurotunnel, ushered in 1994</a:t>
            </a:r>
          </a:p>
          <a:p>
            <a:r>
              <a:rPr lang="it-IT" dirty="0" err="1" smtClean="0"/>
              <a:t>T</a:t>
            </a:r>
            <a:r>
              <a:rPr lang="en-GB" dirty="0" smtClean="0"/>
              <a:t>he Tube </a:t>
            </a:r>
          </a:p>
          <a:p>
            <a:endParaRPr lang="en-GB"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4" Type="http://schemas.openxmlformats.org/officeDocument/2006/relationships/image" Target="../media/image4.jpeg"/><Relationship Id="rId1" Type="http://schemas.openxmlformats.org/officeDocument/2006/relationships/image" Target="../media/image1.jpeg"/><Relationship Id="rId2" Type="http://schemas.openxmlformats.org/officeDocument/2006/relationships/image" Target="../media/image2.jpeg"/><Relationship Id="rId3" Type="http://schemas.openxmlformats.org/officeDocument/2006/relationships/image" Target="../media/image3.jpeg"/><Relationship Id="rId5" Type="http://schemas.openxmlformats.org/officeDocument/2006/relationships/image" Target="../media/image5.jpeg"/></Relationships>
</file>

<file path=ppt/theme/theme1.xml><?xml version="1.0" encoding="utf-8"?>
<a:theme xmlns:a="http://schemas.openxmlformats.org/drawingml/2006/main" name="Foglio">
  <a:themeElements>
    <a:clrScheme name="Foglio">
      <a:dk1>
        <a:sysClr val="windowText" lastClr="000000"/>
      </a:dk1>
      <a:lt1>
        <a:sysClr val="window" lastClr="FFFFFF"/>
      </a:lt1>
      <a:dk2>
        <a:srgbClr val="2D2F2B"/>
      </a:dk2>
      <a:lt2>
        <a:srgbClr val="DEDED7"/>
      </a:lt2>
      <a:accent1>
        <a:srgbClr val="294171"/>
      </a:accent1>
      <a:accent2>
        <a:srgbClr val="748CBC"/>
      </a:accent2>
      <a:accent3>
        <a:srgbClr val="8E887C"/>
      </a:accent3>
      <a:accent4>
        <a:srgbClr val="834736"/>
      </a:accent4>
      <a:accent5>
        <a:srgbClr val="5A1705"/>
      </a:accent5>
      <a:accent6>
        <a:srgbClr val="A0A16A"/>
      </a:accent6>
      <a:hlink>
        <a:srgbClr val="74B6BC"/>
      </a:hlink>
      <a:folHlink>
        <a:srgbClr val="7F95A4"/>
      </a:folHlink>
    </a:clrScheme>
    <a:fontScheme name="Foglio">
      <a:majorFont>
        <a:latin typeface="Calisto MT"/>
        <a:ea typeface=""/>
        <a:cs typeface=""/>
        <a:font script="Jpan" typeface="ＭＳ 明朝"/>
      </a:majorFont>
      <a:minorFont>
        <a:latin typeface="Calisto MT"/>
        <a:ea typeface=""/>
        <a:cs typeface=""/>
        <a:font script="Jpan" typeface="ＭＳ 明朝"/>
      </a:minorFont>
    </a:fontScheme>
    <a:fmtScheme name="Foglio">
      <a:fillStyleLst>
        <a:solidFill>
          <a:schemeClr val="phClr"/>
        </a:solidFill>
        <a:blipFill rotWithShape="1">
          <a:blip xmlns:r="http://schemas.openxmlformats.org/officeDocument/2006/relationships" r:embed="rId1">
            <a:duotone>
              <a:schemeClr val="phClr">
                <a:shade val="30000"/>
                <a:satMod val="120000"/>
              </a:schemeClr>
              <a:schemeClr val="phClr">
                <a:tint val="70000"/>
                <a:satMod val="350000"/>
                <a:lumMod val="110000"/>
              </a:schemeClr>
            </a:duotone>
          </a:blip>
          <a:stretch/>
        </a:blipFill>
        <a:blipFill rotWithShape="1">
          <a:blip xmlns:r="http://schemas.openxmlformats.org/officeDocument/2006/relationships" r:embed="rId2">
            <a:duotone>
              <a:schemeClr val="phClr">
                <a:shade val="40000"/>
                <a:satMod val="120000"/>
              </a:schemeClr>
              <a:schemeClr val="phClr">
                <a:tint val="70000"/>
                <a:satMod val="300000"/>
                <a:lumMod val="110000"/>
              </a:schemeClr>
            </a:duotone>
          </a:blip>
          <a:tile tx="0" ty="0" sx="50000" sy="50000" flip="none" algn="tl"/>
        </a:blipFill>
      </a:fillStyleLst>
      <a:lnStyleLst>
        <a:ln w="12700" cap="flat" cmpd="sng" algn="ctr">
          <a:solidFill>
            <a:schemeClr val="phClr">
              <a:shade val="95000"/>
              <a:satMod val="105000"/>
            </a:schemeClr>
          </a:solidFill>
          <a:prstDash val="solid"/>
        </a:ln>
        <a:ln w="3175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38100" dist="25400" dir="5400000" algn="br" rotWithShape="0">
              <a:srgbClr val="000000">
                <a:alpha val="50000"/>
              </a:srgbClr>
            </a:outerShdw>
          </a:effectLst>
        </a:effectStyle>
        <a:effectStyle>
          <a:effectLst>
            <a:innerShdw blurRad="190500" dist="25400">
              <a:srgbClr val="000000">
                <a:alpha val="50000"/>
              </a:srgbClr>
            </a:innerShdw>
          </a:effectLst>
        </a:effectStyle>
      </a:effectStyleLst>
      <a:bgFillStyleLst>
        <a:blipFill rotWithShape="1">
          <a:blip xmlns:r="http://schemas.openxmlformats.org/officeDocument/2006/relationships" r:embed="rId3">
            <a:duotone>
              <a:schemeClr val="phClr">
                <a:shade val="10000"/>
                <a:satMod val="125000"/>
              </a:schemeClr>
              <a:schemeClr val="phClr">
                <a:tint val="70000"/>
                <a:satMod val="350000"/>
                <a:lumMod val="110000"/>
              </a:schemeClr>
            </a:duotone>
          </a:blip>
          <a:stretch/>
        </a:blipFill>
        <a:blipFill rotWithShape="1">
          <a:blip xmlns:r="http://schemas.openxmlformats.org/officeDocument/2006/relationships" r:embed="rId4">
            <a:duotone>
              <a:schemeClr val="phClr">
                <a:shade val="10000"/>
                <a:satMod val="125000"/>
              </a:schemeClr>
              <a:schemeClr val="phClr">
                <a:tint val="70000"/>
                <a:satMod val="350000"/>
                <a:lumMod val="110000"/>
              </a:schemeClr>
            </a:duotone>
          </a:blip>
          <a:stretch/>
        </a:blipFill>
        <a:blipFill rotWithShape="1">
          <a:blip xmlns:r="http://schemas.openxmlformats.org/officeDocument/2006/relationships" r:embed="rId5">
            <a:duotone>
              <a:schemeClr val="phClr">
                <a:shade val="3000"/>
                <a:lumMod val="10000"/>
              </a:schemeClr>
              <a:schemeClr val="phClr">
                <a:tint val="91000"/>
                <a:satMod val="500000"/>
                <a:lumMod val="125000"/>
              </a:schemeClr>
            </a:duotone>
          </a:blip>
          <a:stretch/>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Terra.thmx</Template>
  <TotalTime>2058</TotalTime>
  <Words>779</Words>
  <Application>Microsoft PowerPoint per Mac</Application>
  <PresentationFormat>Presentazione su schermo (4:3)</PresentationFormat>
  <Paragraphs>62</Paragraphs>
  <Slides>19</Slides>
  <Notes>1</Notes>
  <HiddenSlides>0</HiddenSlides>
  <MMClips>1</MMClips>
  <ScaleCrop>false</ScaleCrop>
  <HeadingPairs>
    <vt:vector size="4" baseType="variant">
      <vt:variant>
        <vt:lpstr>Modello struttura</vt:lpstr>
      </vt:variant>
      <vt:variant>
        <vt:i4>1</vt:i4>
      </vt:variant>
      <vt:variant>
        <vt:lpstr>Titoli diapositive</vt:lpstr>
      </vt:variant>
      <vt:variant>
        <vt:i4>19</vt:i4>
      </vt:variant>
    </vt:vector>
  </HeadingPairs>
  <TitlesOfParts>
    <vt:vector size="20" baseType="lpstr">
      <vt:lpstr>Foglio</vt:lpstr>
      <vt:lpstr>What do we mean by the term civilization?</vt:lpstr>
      <vt:lpstr>Two possible definitions:</vt:lpstr>
      <vt:lpstr>Great Britain</vt:lpstr>
      <vt:lpstr>England </vt:lpstr>
      <vt:lpstr>England </vt:lpstr>
      <vt:lpstr>Scotland</vt:lpstr>
      <vt:lpstr>The geography of Scotland</vt:lpstr>
      <vt:lpstr>Britain in detail</vt:lpstr>
      <vt:lpstr>Physical Features</vt:lpstr>
      <vt:lpstr>Famous beauty spots in Great Britain </vt:lpstr>
      <vt:lpstr>Diapositiva 11</vt:lpstr>
      <vt:lpstr>Diapositiva 12</vt:lpstr>
      <vt:lpstr>Have you recognized those places?</vt:lpstr>
      <vt:lpstr>After watching the video answer the following questions </vt:lpstr>
      <vt:lpstr>The Giant’s Causeway Legend</vt:lpstr>
      <vt:lpstr>Climate</vt:lpstr>
      <vt:lpstr>The climate</vt:lpstr>
      <vt:lpstr>Food Products</vt:lpstr>
      <vt:lpstr>Transport</vt:lpstr>
    </vt:vector>
  </TitlesOfParts>
  <Company>Università G.D'Annunzio</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What do we mean by the term civilization?</dc:title>
  <dc:creator>Alessio Pellegrini</dc:creator>
  <cp:lastModifiedBy>Alessio Pellegrini</cp:lastModifiedBy>
  <cp:revision>15</cp:revision>
  <dcterms:created xsi:type="dcterms:W3CDTF">2014-02-12T02:45:07Z</dcterms:created>
  <dcterms:modified xsi:type="dcterms:W3CDTF">2014-02-12T03:28:14Z</dcterms:modified>
</cp:coreProperties>
</file>