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Layouts/slideLayout9.xml" ContentType="application/vnd.openxmlformats-officedocument.presentationml.slideLayout+xml"/>
  <Override PartName="/ppt/slides/slide4.xml" ContentType="application/vnd.openxmlformats-officedocument.presentationml.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sldIdLst>
    <p:sldId id="256" r:id="rId2"/>
    <p:sldId id="257" r:id="rId3"/>
    <p:sldId id="258" r:id="rId4"/>
    <p:sldId id="259" r:id="rId5"/>
    <p:sldId id="260" r:id="rId6"/>
    <p:sldId id="261" r:id="rId7"/>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90" d="100"/>
          <a:sy n="90" d="100"/>
        </p:scale>
        <p:origin x="-87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interSettings" Target="printerSettings/printerSettings1.bin"/><Relationship Id="rId4" Type="http://schemas.openxmlformats.org/officeDocument/2006/relationships/slide" Target="slides/slide3.xml"/><Relationship Id="rId10" Type="http://schemas.openxmlformats.org/officeDocument/2006/relationships/viewProps" Target="viewProps.xml"/><Relationship Id="rId5" Type="http://schemas.openxmlformats.org/officeDocument/2006/relationships/slide" Target="slides/slide4.xml"/><Relationship Id="rId7" Type="http://schemas.openxmlformats.org/officeDocument/2006/relationships/slide" Target="slides/slide6.xml"/><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9" Type="http://schemas.openxmlformats.org/officeDocument/2006/relationships/presProps" Target="presProps.xml"/><Relationship Id="rId3" Type="http://schemas.openxmlformats.org/officeDocument/2006/relationships/slide" Target="slides/slide2.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1461247"/>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0" y="4953000"/>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4114800" y="1572768"/>
            <a:ext cx="4910328" cy="2130552"/>
          </a:xfrm>
        </p:spPr>
        <p:txBody>
          <a:bodyPr vert="horz" lIns="91440" tIns="45720" rIns="91440" bIns="45720" rtlCol="0" anchor="b" anchorCtr="0">
            <a:normAutofit/>
          </a:bodyPr>
          <a:lstStyle>
            <a:lvl1pPr algn="r" defTabSz="914400" rtl="0" eaLnBrk="1" latinLnBrk="0" hangingPunct="1">
              <a:spcBef>
                <a:spcPct val="0"/>
              </a:spcBef>
              <a:buNone/>
              <a:defRPr sz="4800" b="1" kern="1200">
                <a:solidFill>
                  <a:schemeClr val="tx1"/>
                </a:solidFill>
                <a:effectLst>
                  <a:outerShdw blurRad="50800" dist="50800" dir="2700000" algn="tl" rotWithShape="0">
                    <a:schemeClr val="bg1">
                      <a:alpha val="30000"/>
                    </a:schemeClr>
                  </a:outerShdw>
                </a:effectLst>
                <a:latin typeface="+mj-lt"/>
                <a:ea typeface="+mj-ea"/>
                <a:cs typeface="+mj-cs"/>
              </a:defRPr>
            </a:lvl1pPr>
          </a:lstStyle>
          <a:p>
            <a:r>
              <a:rPr lang="it-IT" smtClean="0"/>
              <a:t>Fare clic per modificare stile</a:t>
            </a:r>
            <a:endParaRPr/>
          </a:p>
        </p:txBody>
      </p:sp>
      <p:sp>
        <p:nvSpPr>
          <p:cNvPr id="3" name="Subtitle 2"/>
          <p:cNvSpPr>
            <a:spLocks noGrp="1"/>
          </p:cNvSpPr>
          <p:nvPr>
            <p:ph type="subTitle" idx="1"/>
          </p:nvPr>
        </p:nvSpPr>
        <p:spPr>
          <a:xfrm>
            <a:off x="4114800" y="3711388"/>
            <a:ext cx="4910328" cy="886968"/>
          </a:xfrm>
        </p:spPr>
        <p:txBody>
          <a:bodyPr vert="horz" lIns="91440" tIns="45720" rIns="91440" bIns="45720" rtlCol="0">
            <a:normAutofit/>
          </a:bodyPr>
          <a:lstStyle>
            <a:lvl1pPr marL="0" indent="0" algn="r" defTabSz="914400" rtl="0" eaLnBrk="1" latinLnBrk="0" hangingPunct="1">
              <a:spcBef>
                <a:spcPct val="20000"/>
              </a:spcBef>
              <a:buClr>
                <a:schemeClr val="accent1"/>
              </a:buClr>
              <a:buSzPct val="90000"/>
              <a:buFont typeface="Wingdings" pitchFamily="2" charset="2"/>
              <a:buNone/>
              <a:defRPr sz="2400" b="1" kern="1200">
                <a:solidFill>
                  <a:schemeClr val="tx1">
                    <a:tint val="75000"/>
                  </a:schemeClr>
                </a:solidFill>
                <a:effectLst>
                  <a:outerShdw blurRad="50800" dist="50800" dir="2700000" algn="tl" rotWithShape="0">
                    <a:schemeClr val="bg1">
                      <a:alpha val="3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E8A18-3087-0543-9DC5-9E748F0A973C}" type="slidenum">
              <a:rPr lang="en-GB" smtClean="0"/>
              <a:pPr/>
              <a:t>‹n.›</a:t>
            </a:fld>
            <a:endParaRPr lang="en-GB"/>
          </a:p>
        </p:txBody>
      </p:sp>
      <p:sp>
        <p:nvSpPr>
          <p:cNvPr id="20" name="Oval 19"/>
          <p:cNvSpPr>
            <a:spLocks noChangeAspect="1"/>
          </p:cNvSpPr>
          <p:nvPr/>
        </p:nvSpPr>
        <p:spPr>
          <a:xfrm>
            <a:off x="121024" y="85165"/>
            <a:ext cx="4433047" cy="4433047"/>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Oval 33"/>
          <p:cNvSpPr/>
          <p:nvPr/>
        </p:nvSpPr>
        <p:spPr>
          <a:xfrm>
            <a:off x="179294" y="112058"/>
            <a:ext cx="4201255" cy="4201255"/>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5" name="Oval 34"/>
          <p:cNvSpPr/>
          <p:nvPr/>
        </p:nvSpPr>
        <p:spPr>
          <a:xfrm>
            <a:off x="264460" y="138952"/>
            <a:ext cx="3988777" cy="4056383"/>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Oval 36"/>
          <p:cNvSpPr/>
          <p:nvPr/>
        </p:nvSpPr>
        <p:spPr>
          <a:xfrm>
            <a:off x="264460" y="138953"/>
            <a:ext cx="3897026" cy="3897026"/>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127000" dist="63500" dir="162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idx="1"/>
          </p:nvPr>
        </p:nvSpPr>
        <p:spPr/>
        <p:txBody>
          <a:bodyPr/>
          <a:lstStyle>
            <a:lvl1pPr>
              <a:spcBef>
                <a:spcPts val="20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E8A18-3087-0543-9DC5-9E748F0A973C}" type="slidenum">
              <a:rPr lang="en-GB" smtClean="0"/>
              <a:pPr/>
              <a:t>‹n.›</a:t>
            </a:fld>
            <a:endParaRPr lang="en-GB"/>
          </a:p>
        </p:txBody>
      </p:sp>
      <p:grpSp>
        <p:nvGrpSpPr>
          <p:cNvPr id="7" name="Group 10"/>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Diapositiva titolo con immagine">
    <p:bg>
      <p:bgRef idx="1002">
        <a:schemeClr val="bg2"/>
      </p:bgRef>
    </p:bg>
    <p:spTree>
      <p:nvGrpSpPr>
        <p:cNvPr id="1" name=""/>
        <p:cNvGrpSpPr/>
        <p:nvPr/>
      </p:nvGrpSpPr>
      <p:grpSpPr>
        <a:xfrm>
          <a:off x="0" y="0"/>
          <a:ext cx="0" cy="0"/>
          <a:chOff x="0" y="0"/>
          <a:chExt cx="0" cy="0"/>
        </a:xfrm>
      </p:grpSpPr>
      <p:grpSp>
        <p:nvGrpSpPr>
          <p:cNvPr id="6" name="Group 6"/>
          <p:cNvGrpSpPr/>
          <p:nvPr/>
        </p:nvGrpSpPr>
        <p:grpSpPr>
          <a:xfrm>
            <a:off x="0" y="1461247"/>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9"/>
          <p:cNvGrpSpPr/>
          <p:nvPr/>
        </p:nvGrpSpPr>
        <p:grpSpPr>
          <a:xfrm>
            <a:off x="0" y="4953000"/>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5365376" y="1573306"/>
            <a:ext cx="3653117" cy="2133600"/>
          </a:xfrm>
        </p:spPr>
        <p:txBody>
          <a:bodyPr anchor="b" anchorCtr="0"/>
          <a:lstStyle>
            <a:lvl1pPr algn="r">
              <a:defRPr/>
            </a:lvl1pPr>
          </a:lstStyle>
          <a:p>
            <a:r>
              <a:rPr lang="it-IT" smtClean="0"/>
              <a:t>Fare clic per modificare stile</a:t>
            </a:r>
            <a:endParaRPr/>
          </a:p>
        </p:txBody>
      </p:sp>
      <p:sp>
        <p:nvSpPr>
          <p:cNvPr id="3" name="Subtitle 2"/>
          <p:cNvSpPr>
            <a:spLocks noGrp="1"/>
          </p:cNvSpPr>
          <p:nvPr>
            <p:ph type="subTitle" idx="1"/>
          </p:nvPr>
        </p:nvSpPr>
        <p:spPr>
          <a:xfrm>
            <a:off x="5365376" y="3998259"/>
            <a:ext cx="3653117" cy="883024"/>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5" name="Footer Placeholder 4"/>
          <p:cNvSpPr>
            <a:spLocks noGrp="1"/>
          </p:cNvSpPr>
          <p:nvPr>
            <p:ph type="ftr" sz="quarter" idx="11"/>
          </p:nvPr>
        </p:nvSpPr>
        <p:spPr>
          <a:xfrm>
            <a:off x="3124200" y="6356350"/>
            <a:ext cx="2895600" cy="365125"/>
          </a:xfrm>
        </p:spPr>
        <p:txBody>
          <a:bodyPr/>
          <a:lstStyle>
            <a:lvl1pPr algn="ctr">
              <a:defRPr/>
            </a:lvl1pPr>
          </a:lstStyle>
          <a:p>
            <a:endParaRPr lang="en-GB"/>
          </a:p>
        </p:txBody>
      </p:sp>
      <p:sp>
        <p:nvSpPr>
          <p:cNvPr id="16" name="Oval 15"/>
          <p:cNvSpPr>
            <a:spLocks noChangeAspect="1"/>
          </p:cNvSpPr>
          <p:nvPr/>
        </p:nvSpPr>
        <p:spPr>
          <a:xfrm>
            <a:off x="134471" y="685800"/>
            <a:ext cx="5268049" cy="5268049"/>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Oval 16"/>
          <p:cNvSpPr/>
          <p:nvPr/>
        </p:nvSpPr>
        <p:spPr>
          <a:xfrm>
            <a:off x="229676" y="712694"/>
            <a:ext cx="4983480" cy="4983480"/>
          </a:xfrm>
          <a:prstGeom prst="ellipse">
            <a:avLst/>
          </a:prstGeom>
          <a:gradFill flip="none" rotWithShape="1">
            <a:gsLst>
              <a:gs pos="0">
                <a:schemeClr val="accent2">
                  <a:alpha val="30000"/>
                </a:schemeClr>
              </a:gs>
              <a:gs pos="100000">
                <a:schemeClr val="accent2">
                  <a:lumMod val="75000"/>
                  <a:alpha val="30000"/>
                </a:schemeClr>
              </a:gs>
            </a:gsLst>
            <a:lin ang="2700000" scaled="1"/>
            <a:tileRect/>
          </a:gradFill>
          <a:ln>
            <a:noFill/>
          </a:ln>
          <a:effectLst>
            <a:innerShdw blurRad="38100" dist="12700" dir="27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24"/>
          <p:cNvSpPr>
            <a:spLocks noGrp="1"/>
          </p:cNvSpPr>
          <p:nvPr>
            <p:ph type="pic" sz="quarter" idx="13"/>
          </p:nvPr>
        </p:nvSpPr>
        <p:spPr>
          <a:xfrm>
            <a:off x="241232" y="716992"/>
            <a:ext cx="4906459" cy="4852935"/>
          </a:xfrm>
          <a:prstGeom prst="ellipse">
            <a:avLst/>
          </a:prstGeom>
          <a:effectLst>
            <a:innerShdw blurRad="63500" dist="50800" dir="16200000">
              <a:prstClr val="black">
                <a:alpha val="30000"/>
              </a:prstClr>
            </a:innerShdw>
          </a:effectLst>
        </p:spPr>
        <p:txBody>
          <a:bodyPr>
            <a:normAutofit/>
          </a:bodyPr>
          <a:lstStyle>
            <a:lvl1pPr algn="r">
              <a:buNone/>
              <a:defRPr sz="1800"/>
            </a:lvl1pPr>
          </a:lstStyle>
          <a:p>
            <a:r>
              <a:rPr lang="it-IT" smtClean="0"/>
              <a:t>Fare clic sull'icona per inserire un'immagine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8013" cy="1362075"/>
          </a:xfrm>
        </p:spPr>
        <p:txBody>
          <a:bodyPr anchor="b" anchorCtr="0">
            <a:normAutofit/>
          </a:bodyPr>
          <a:lstStyle>
            <a:lvl1pPr algn="ctr">
              <a:defRPr sz="4800" b="1" cap="none" baseline="0"/>
            </a:lvl1pPr>
          </a:lstStyle>
          <a:p>
            <a:r>
              <a:rPr lang="it-IT" smtClean="0"/>
              <a:t>Fare clic per modificare stile</a:t>
            </a:r>
            <a:endParaRPr/>
          </a:p>
        </p:txBody>
      </p:sp>
      <p:sp>
        <p:nvSpPr>
          <p:cNvPr id="3" name="Text Placeholder 2"/>
          <p:cNvSpPr>
            <a:spLocks noGrp="1"/>
          </p:cNvSpPr>
          <p:nvPr>
            <p:ph type="body" idx="1"/>
          </p:nvPr>
        </p:nvSpPr>
        <p:spPr>
          <a:xfrm>
            <a:off x="457200" y="3529013"/>
            <a:ext cx="8228013" cy="1347787"/>
          </a:xfrm>
        </p:spPr>
        <p:txBody>
          <a:bodyPr anchor="t" anchorCtr="0"/>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5120D744-A176-4DCB-9147-2AE7B7E87481}" type="datetimeFigureOut">
              <a:rPr lang="it-IT" smtClean="0"/>
              <a:pPr/>
              <a:t>28-02-2014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FFF1679-83E0-4571-98D7-4BB535B5F505}" type="slidenum">
              <a:rPr lang="it-IT" smtClean="0"/>
              <a:pPr/>
              <a:t>‹n.›</a:t>
            </a:fld>
            <a:endParaRPr lang="it-IT"/>
          </a:p>
        </p:txBody>
      </p:sp>
      <p:grpSp>
        <p:nvGrpSpPr>
          <p:cNvPr id="7" name="Group 7"/>
          <p:cNvGrpSpPr/>
          <p:nvPr/>
        </p:nvGrpSpPr>
        <p:grpSpPr>
          <a:xfrm>
            <a:off x="0" y="1447800"/>
            <a:ext cx="9144000" cy="45291"/>
            <a:chOff x="0" y="1613647"/>
            <a:chExt cx="9144000" cy="45291"/>
          </a:xfrm>
        </p:grpSpPr>
        <p:cxnSp>
          <p:nvCxnSpPr>
            <p:cNvPr id="9" name="Straight Connector 8"/>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10"/>
          <p:cNvGrpSpPr/>
          <p:nvPr/>
        </p:nvGrpSpPr>
        <p:grpSpPr>
          <a:xfrm>
            <a:off x="0" y="4939553"/>
            <a:ext cx="9144000" cy="45291"/>
            <a:chOff x="0" y="1613647"/>
            <a:chExt cx="9144000" cy="45291"/>
          </a:xfrm>
        </p:grpSpPr>
        <p:cxnSp>
          <p:nvCxnSpPr>
            <p:cNvPr id="12" name="Straight Connector 11"/>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457200" y="2057401"/>
            <a:ext cx="3931920" cy="3980328"/>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4754880" y="2057401"/>
            <a:ext cx="3931920" cy="3980328"/>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E8A18-3087-0543-9DC5-9E748F0A973C}" type="slidenum">
              <a:rPr lang="en-GB" smtClean="0"/>
              <a:pPr/>
              <a:t>‹n.›</a:t>
            </a:fld>
            <a:endParaRPr lang="en-GB"/>
          </a:p>
        </p:txBody>
      </p:sp>
      <p:grpSp>
        <p:nvGrpSpPr>
          <p:cNvPr id="8" name="Group 16"/>
          <p:cNvGrpSpPr/>
          <p:nvPr/>
        </p:nvGrpSpPr>
        <p:grpSpPr>
          <a:xfrm>
            <a:off x="0" y="1584169"/>
            <a:ext cx="9144000" cy="45291"/>
            <a:chOff x="0" y="1613647"/>
            <a:chExt cx="9144000" cy="45291"/>
          </a:xfrm>
        </p:grpSpPr>
        <p:cxnSp>
          <p:nvCxnSpPr>
            <p:cNvPr id="18" name="Straight Connector 1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grpSp>
        <p:nvGrpSpPr>
          <p:cNvPr id="10" name="Group 9"/>
          <p:cNvGrpSpPr/>
          <p:nvPr/>
        </p:nvGrpSpPr>
        <p:grpSpPr>
          <a:xfrm>
            <a:off x="0" y="1584169"/>
            <a:ext cx="9144000" cy="45291"/>
            <a:chOff x="0" y="1613647"/>
            <a:chExt cx="9144000" cy="45291"/>
          </a:xfrm>
        </p:grpSpPr>
        <p:cxnSp>
          <p:nvCxnSpPr>
            <p:cNvPr id="11" name="Straight Connector 10"/>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lvl1pPr>
              <a:defRPr/>
            </a:lvl1pPr>
          </a:lstStyle>
          <a:p>
            <a:r>
              <a:rPr lang="it-IT" smtClean="0"/>
              <a:t>Fare clic per modificare stile</a:t>
            </a:r>
            <a:endParaRPr/>
          </a:p>
        </p:txBody>
      </p:sp>
      <p:sp>
        <p:nvSpPr>
          <p:cNvPr id="3" name="Text Placeholder 2"/>
          <p:cNvSpPr>
            <a:spLocks noGrp="1"/>
          </p:cNvSpPr>
          <p:nvPr>
            <p:ph type="body" idx="1"/>
          </p:nvPr>
        </p:nvSpPr>
        <p:spPr>
          <a:xfrm>
            <a:off x="45720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457200" y="2514600"/>
            <a:ext cx="3931920" cy="3523129"/>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4754880" y="1734670"/>
            <a:ext cx="3931920" cy="744071"/>
          </a:xfrm>
        </p:spPr>
        <p:txBody>
          <a:bodyPr anchor="ctr" anchorCtr="0">
            <a:noAutofit/>
          </a:bodyPr>
          <a:lstStyle>
            <a:lvl1pPr marL="0" indent="0" algn="ctr">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4754880" y="2514600"/>
            <a:ext cx="3931920" cy="3523129"/>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5E8A18-3087-0543-9DC5-9E748F0A973C}"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Date Placeholder 2"/>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5E8A18-3087-0543-9DC5-9E748F0A973C}" type="slidenum">
              <a:rPr lang="en-GB" smtClean="0"/>
              <a:pPr/>
              <a:t>‹n.›</a:t>
            </a:fld>
            <a:endParaRPr lang="en-GB"/>
          </a:p>
        </p:txBody>
      </p:sp>
      <p:grpSp>
        <p:nvGrpSpPr>
          <p:cNvPr id="6" name="Group 6"/>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B5E8A18-3087-0543-9DC5-9E748F0A973C}"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199" y="658906"/>
            <a:ext cx="3602039" cy="1162050"/>
          </a:xfrm>
        </p:spPr>
        <p:txBody>
          <a:bodyPr anchor="b">
            <a:normAutofit/>
          </a:bodyPr>
          <a:lstStyle>
            <a:lvl1pPr algn="ctr">
              <a:defRPr sz="3600" b="1"/>
            </a:lvl1pPr>
          </a:lstStyle>
          <a:p>
            <a:r>
              <a:rPr lang="it-IT" smtClean="0"/>
              <a:t>Fare clic per modificare stile</a:t>
            </a:r>
            <a:endParaRPr/>
          </a:p>
        </p:txBody>
      </p:sp>
      <p:sp>
        <p:nvSpPr>
          <p:cNvPr id="3" name="Content Placeholder 2"/>
          <p:cNvSpPr>
            <a:spLocks noGrp="1"/>
          </p:cNvSpPr>
          <p:nvPr>
            <p:ph idx="1"/>
          </p:nvPr>
        </p:nvSpPr>
        <p:spPr>
          <a:xfrm>
            <a:off x="4473388" y="273051"/>
            <a:ext cx="4206240" cy="5778500"/>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457199" y="1905001"/>
            <a:ext cx="3602039" cy="3733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E8A18-3087-0543-9DC5-9E748F0A973C}" type="slidenum">
              <a:rPr lang="en-GB" smtClean="0"/>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bg>
      <p:bgRef idx="1003">
        <a:schemeClr val="bg2"/>
      </p:bgRef>
    </p:bg>
    <p:spTree>
      <p:nvGrpSpPr>
        <p:cNvPr id="1" name=""/>
        <p:cNvGrpSpPr/>
        <p:nvPr/>
      </p:nvGrpSpPr>
      <p:grpSpPr>
        <a:xfrm>
          <a:off x="0" y="0"/>
          <a:ext cx="0" cy="0"/>
          <a:chOff x="0" y="0"/>
          <a:chExt cx="0" cy="0"/>
        </a:xfrm>
      </p:grpSpPr>
      <p:grpSp>
        <p:nvGrpSpPr>
          <p:cNvPr id="9" name="Group 8"/>
          <p:cNvGrpSpPr/>
          <p:nvPr/>
        </p:nvGrpSpPr>
        <p:grpSpPr>
          <a:xfrm>
            <a:off x="0" y="1178859"/>
            <a:ext cx="9144000" cy="45291"/>
            <a:chOff x="0" y="1613647"/>
            <a:chExt cx="9144000" cy="45291"/>
          </a:xfrm>
        </p:grpSpPr>
        <p:cxnSp>
          <p:nvCxnSpPr>
            <p:cNvPr id="10" name="Straight Connector 9"/>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0" y="5715000"/>
            <a:ext cx="9144000" cy="45291"/>
            <a:chOff x="0" y="1613647"/>
            <a:chExt cx="9144000" cy="45291"/>
          </a:xfrm>
        </p:grpSpPr>
        <p:cxnSp>
          <p:nvCxnSpPr>
            <p:cNvPr id="13" name="Straight Connector 12"/>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457200" y="1524000"/>
            <a:ext cx="3581400" cy="1252538"/>
          </a:xfrm>
        </p:spPr>
        <p:txBody>
          <a:bodyPr anchor="b">
            <a:normAutofit/>
          </a:bodyPr>
          <a:lstStyle>
            <a:lvl1pPr algn="l">
              <a:defRPr sz="3600" b="1"/>
            </a:lvl1pPr>
          </a:lstStyle>
          <a:p>
            <a:r>
              <a:rPr lang="it-IT" smtClean="0"/>
              <a:t>Fare clic per modificare stile</a:t>
            </a:r>
            <a:endParaRPr/>
          </a:p>
        </p:txBody>
      </p:sp>
      <p:sp>
        <p:nvSpPr>
          <p:cNvPr id="4" name="Text Placeholder 3"/>
          <p:cNvSpPr>
            <a:spLocks noGrp="1"/>
          </p:cNvSpPr>
          <p:nvPr>
            <p:ph type="body" sz="half" idx="2"/>
          </p:nvPr>
        </p:nvSpPr>
        <p:spPr>
          <a:xfrm>
            <a:off x="457200" y="2895600"/>
            <a:ext cx="3581400" cy="2438400"/>
          </a:xfrm>
        </p:spPr>
        <p:txBody>
          <a:bodyPr>
            <a:normAutofit/>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5E8A18-3087-0543-9DC5-9E748F0A973C}" type="slidenum">
              <a:rPr lang="en-GB" smtClean="0"/>
              <a:pPr/>
              <a:t>‹n.›</a:t>
            </a:fld>
            <a:endParaRPr lang="en-GB"/>
          </a:p>
        </p:txBody>
      </p:sp>
      <p:sp>
        <p:nvSpPr>
          <p:cNvPr id="8" name="Oval 7"/>
          <p:cNvSpPr>
            <a:spLocks noChangeAspect="1"/>
          </p:cNvSpPr>
          <p:nvPr/>
        </p:nvSpPr>
        <p:spPr>
          <a:xfrm>
            <a:off x="4285131" y="1116106"/>
            <a:ext cx="4724400" cy="4724400"/>
          </a:xfrm>
          <a:prstGeom prst="ellipse">
            <a:avLst/>
          </a:prstGeom>
          <a:gradFill flip="none" rotWithShape="1">
            <a:gsLst>
              <a:gs pos="0">
                <a:schemeClr val="accent1"/>
              </a:gs>
              <a:gs pos="50000">
                <a:schemeClr val="accent1">
                  <a:lumMod val="75000"/>
                </a:schemeClr>
              </a:gs>
              <a:gs pos="100000">
                <a:schemeClr val="accent1"/>
              </a:gs>
            </a:gsLst>
            <a:lin ang="8400000" scaled="0"/>
            <a:tileRect/>
          </a:gradFill>
          <a:ln>
            <a:noFill/>
          </a:ln>
          <a:effectLst>
            <a:outerShdw blurRad="50800" dist="38100" dir="5400000" algn="t" rotWithShape="0">
              <a:prstClr val="black">
                <a:alpha val="40000"/>
              </a:prstClr>
            </a:outerShdw>
          </a:effectLst>
          <a:scene3d>
            <a:camera prst="orthographicFront"/>
            <a:lightRig rig="chilly" dir="t">
              <a:rot lat="0" lon="0" rev="16800000"/>
            </a:lightRig>
          </a:scene3d>
          <a:sp3d>
            <a:bevelT w="127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Picture Placeholder 2"/>
          <p:cNvSpPr>
            <a:spLocks noGrp="1"/>
          </p:cNvSpPr>
          <p:nvPr>
            <p:ph type="pic" idx="1"/>
          </p:nvPr>
        </p:nvSpPr>
        <p:spPr>
          <a:xfrm>
            <a:off x="4473386" y="1148001"/>
            <a:ext cx="4434840" cy="4434987"/>
          </a:xfrm>
          <a:prstGeom prst="ellipse">
            <a:avLst/>
          </a:prstGeom>
          <a:effectLst>
            <a:innerShdw blurRad="63500" dist="50800" dir="18900000">
              <a:prstClr val="black">
                <a:alpha val="30000"/>
              </a:prstClr>
            </a:innerShdw>
          </a:effectLst>
        </p:spPr>
        <p:txBody>
          <a:bodyPr vert="horz" lIns="91440" tIns="45720" rIns="91440" bIns="45720" rtlCol="0">
            <a:normAutofit/>
          </a:bodyPr>
          <a:lstStyle>
            <a:lvl1pPr marL="342900" indent="-342900" algn="r" defTabSz="914400" rtl="0" eaLnBrk="1" latinLnBrk="0" hangingPunct="1">
              <a:spcBef>
                <a:spcPct val="20000"/>
              </a:spcBef>
              <a:buClr>
                <a:schemeClr val="accent1"/>
              </a:buClr>
              <a:buSzPct val="90000"/>
              <a:buFont typeface="Wingdings" pitchFamily="2" charset="2"/>
              <a:buNone/>
              <a:defRPr sz="1800" b="1" kern="1200">
                <a:solidFill>
                  <a:schemeClr val="tx1"/>
                </a:solidFill>
                <a:effectLst>
                  <a:outerShdw blurRad="50800" dist="50800" dir="2700000" algn="tl" rotWithShape="0">
                    <a:schemeClr val="bg1">
                      <a:alpha val="3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F250742A-E63E-2447-9CA3-A6F71B2A94C5}" type="datetimeFigureOut">
              <a:rPr lang="it-IT" smtClean="0"/>
              <a:pPr/>
              <a:t>28-02-2014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E8A18-3087-0543-9DC5-9E748F0A973C}" type="slidenum">
              <a:rPr lang="en-GB" smtClean="0"/>
              <a:pPr/>
              <a:t>‹n.›</a:t>
            </a:fld>
            <a:endParaRPr lang="en-GB"/>
          </a:p>
        </p:txBody>
      </p:sp>
      <p:grpSp>
        <p:nvGrpSpPr>
          <p:cNvPr id="7" name="Group 6"/>
          <p:cNvGrpSpPr/>
          <p:nvPr/>
        </p:nvGrpSpPr>
        <p:grpSpPr>
          <a:xfrm>
            <a:off x="0" y="1584169"/>
            <a:ext cx="9144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6500" y="609600"/>
            <a:ext cx="1587500" cy="5516563"/>
          </a:xfrm>
        </p:spPr>
        <p:txBody>
          <a:bodyPr vert="eaVert"/>
          <a:lstStyle/>
          <a:p>
            <a:r>
              <a:rPr lang="it-IT" smtClean="0"/>
              <a:t>Fare clic per modificare stile</a:t>
            </a:r>
            <a:endParaRPr/>
          </a:p>
        </p:txBody>
      </p:sp>
      <p:sp>
        <p:nvSpPr>
          <p:cNvPr id="3" name="Vertical Text Placeholder 2"/>
          <p:cNvSpPr>
            <a:spLocks noGrp="1"/>
          </p:cNvSpPr>
          <p:nvPr>
            <p:ph type="body" orient="vert" idx="1"/>
          </p:nvPr>
        </p:nvSpPr>
        <p:spPr>
          <a:xfrm>
            <a:off x="457200" y="609600"/>
            <a:ext cx="6629400" cy="5516563"/>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a:xfrm>
            <a:off x="7556499" y="6356350"/>
            <a:ext cx="1148229" cy="365125"/>
          </a:xfrm>
        </p:spPr>
        <p:txBody>
          <a:bodyPr/>
          <a:lstStyle/>
          <a:p>
            <a:fld id="{F250742A-E63E-2447-9CA3-A6F71B2A94C5}" type="datetimeFigureOut">
              <a:rPr lang="it-IT" smtClean="0"/>
              <a:pPr/>
              <a:t>28-02-2014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5E8A18-3087-0543-9DC5-9E748F0A973C}" type="slidenum">
              <a:rPr lang="en-GB" smtClean="0"/>
              <a:pPr/>
              <a:t>‹n.›</a:t>
            </a:fld>
            <a:endParaRPr lang="en-GB"/>
          </a:p>
        </p:txBody>
      </p:sp>
      <p:grpSp>
        <p:nvGrpSpPr>
          <p:cNvPr id="7" name="Group 6"/>
          <p:cNvGrpSpPr/>
          <p:nvPr/>
        </p:nvGrpSpPr>
        <p:grpSpPr>
          <a:xfrm rot="5400000">
            <a:off x="4065260" y="3406355"/>
            <a:ext cx="6858000" cy="45291"/>
            <a:chOff x="0" y="1613647"/>
            <a:chExt cx="9144000" cy="45291"/>
          </a:xfrm>
        </p:grpSpPr>
        <p:cxnSp>
          <p:nvCxnSpPr>
            <p:cNvPr id="8" name="Straight Connector 7"/>
            <p:cNvCxnSpPr/>
            <p:nvPr/>
          </p:nvCxnSpPr>
          <p:spPr>
            <a:xfrm>
              <a:off x="0" y="1657350"/>
              <a:ext cx="9144000" cy="1588"/>
            </a:xfrm>
            <a:prstGeom prst="line">
              <a:avLst/>
            </a:prstGeom>
            <a:ln w="889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613647"/>
              <a:ext cx="9144000" cy="15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a:p>
        </p:txBody>
      </p:sp>
      <p:sp>
        <p:nvSpPr>
          <p:cNvPr id="3" name="Text Placeholder 2"/>
          <p:cNvSpPr>
            <a:spLocks noGrp="1"/>
          </p:cNvSpPr>
          <p:nvPr>
            <p:ph type="body" idx="1"/>
          </p:nvPr>
        </p:nvSpPr>
        <p:spPr>
          <a:xfrm>
            <a:off x="457200" y="2057401"/>
            <a:ext cx="8229600" cy="39624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6571129"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50742A-E63E-2447-9CA3-A6F71B2A94C5}" type="datetimeFigureOut">
              <a:rPr lang="it-IT" smtClean="0"/>
              <a:pPr/>
              <a:t>28-02-2014</a:t>
            </a:fld>
            <a:endParaRPr lang="en-GB"/>
          </a:p>
        </p:txBody>
      </p:sp>
      <p:sp>
        <p:nvSpPr>
          <p:cNvPr id="5" name="Footer Placeholder 4"/>
          <p:cNvSpPr>
            <a:spLocks noGrp="1"/>
          </p:cNvSpPr>
          <p:nvPr>
            <p:ph type="ftr" sz="quarter" idx="3"/>
          </p:nvPr>
        </p:nvSpPr>
        <p:spPr>
          <a:xfrm>
            <a:off x="457200" y="6356350"/>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B5E8A18-3087-0543-9DC5-9E748F0A973C}" type="slidenum">
              <a:rPr lang="en-GB" smtClean="0"/>
              <a:pPr/>
              <a:t>‹n.›</a:t>
            </a:fld>
            <a:endParaRPr lang="en-GB"/>
          </a:p>
        </p:txBody>
      </p:sp>
    </p:spTree>
  </p:cSld>
  <p:clrMap bg1="dk1" tx1="lt1" bg2="dk2" tx2="lt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txStyles>
    <p:titleStyle>
      <a:lvl1pPr algn="ctr" defTabSz="914400" rtl="0" eaLnBrk="1" latinLnBrk="0" hangingPunct="1">
        <a:spcBef>
          <a:spcPct val="0"/>
        </a:spcBef>
        <a:buNone/>
        <a:defRPr sz="4800" b="1" kern="1200">
          <a:solidFill>
            <a:schemeClr val="tx1"/>
          </a:solidFill>
          <a:effectLst>
            <a:outerShdw blurRad="50800" dist="50800" dir="2700000" algn="tl" rotWithShape="0">
              <a:schemeClr val="bg1">
                <a:alpha val="30000"/>
              </a:scheme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90000"/>
        <a:buFont typeface="Wingdings" pitchFamily="2" charset="2"/>
        <a:buChar char=""/>
        <a:defRPr sz="2400" b="1" kern="1200">
          <a:solidFill>
            <a:schemeClr val="tx1"/>
          </a:solidFill>
          <a:effectLst>
            <a:outerShdw blurRad="50800" dist="50800" dir="2700000" algn="tl" rotWithShape="0">
              <a:schemeClr val="bg1">
                <a:alpha val="30000"/>
              </a:schemeClr>
            </a:outerShdw>
          </a:effectLst>
          <a:latin typeface="+mn-lt"/>
          <a:ea typeface="+mn-ea"/>
          <a:cs typeface="+mn-cs"/>
        </a:defRPr>
      </a:lvl1pPr>
      <a:lvl2pPr marL="685800" indent="-336550" algn="l" defTabSz="914400" rtl="0" eaLnBrk="1" latinLnBrk="0" hangingPunct="1">
        <a:spcBef>
          <a:spcPct val="20000"/>
        </a:spcBef>
        <a:buClr>
          <a:schemeClr val="accent2"/>
        </a:buClr>
        <a:buSzPct val="90000"/>
        <a:buFont typeface="Wingdings" pitchFamily="2" charset="2"/>
        <a:buChar char=""/>
        <a:defRPr sz="2200" b="1" kern="1200">
          <a:solidFill>
            <a:schemeClr val="tx1"/>
          </a:solidFill>
          <a:effectLst>
            <a:outerShdw blurRad="50800" dist="50800" dir="2700000" algn="tl" rotWithShape="0">
              <a:schemeClr val="bg1">
                <a:alpha val="30000"/>
              </a:schemeClr>
            </a:outerShdw>
          </a:effectLst>
          <a:latin typeface="+mn-lt"/>
          <a:ea typeface="+mn-ea"/>
          <a:cs typeface="+mn-cs"/>
        </a:defRPr>
      </a:lvl2pPr>
      <a:lvl3pPr marL="1035050" indent="-349250" algn="l" defTabSz="914400" rtl="0" eaLnBrk="1" latinLnBrk="0" hangingPunct="1">
        <a:spcBef>
          <a:spcPct val="20000"/>
        </a:spcBef>
        <a:buClr>
          <a:schemeClr val="accent1"/>
        </a:buClr>
        <a:buSzPct val="90000"/>
        <a:buFont typeface="Wingdings" pitchFamily="2" charset="2"/>
        <a:buChar char=""/>
        <a:defRPr sz="2000" b="1" kern="1200">
          <a:solidFill>
            <a:schemeClr val="tx1"/>
          </a:solidFill>
          <a:effectLst>
            <a:outerShdw blurRad="50800" dist="50800" dir="2700000" algn="tl" rotWithShape="0">
              <a:schemeClr val="bg1">
                <a:alpha val="30000"/>
              </a:schemeClr>
            </a:outerShdw>
          </a:effectLst>
          <a:latin typeface="+mn-lt"/>
          <a:ea typeface="+mn-ea"/>
          <a:cs typeface="+mn-cs"/>
        </a:defRPr>
      </a:lvl3pPr>
      <a:lvl4pPr marL="1371600" indent="-336550" algn="l" defTabSz="914400" rtl="0" eaLnBrk="1" latinLnBrk="0" hangingPunct="1">
        <a:spcBef>
          <a:spcPct val="20000"/>
        </a:spcBef>
        <a:buClr>
          <a:schemeClr val="accent2"/>
        </a:buClr>
        <a:buSzPct val="90000"/>
        <a:buFont typeface="Wingdings" pitchFamily="2" charset="2"/>
        <a:buChar char=""/>
        <a:defRPr sz="1800" b="1" kern="1200">
          <a:solidFill>
            <a:schemeClr val="tx1"/>
          </a:solidFill>
          <a:effectLst>
            <a:outerShdw blurRad="50800" dist="50800" dir="2700000" algn="tl" rotWithShape="0">
              <a:schemeClr val="bg1">
                <a:alpha val="30000"/>
              </a:schemeClr>
            </a:outerShdw>
          </a:effectLst>
          <a:latin typeface="+mn-lt"/>
          <a:ea typeface="+mn-ea"/>
          <a:cs typeface="+mn-cs"/>
        </a:defRPr>
      </a:lvl4pPr>
      <a:lvl5pPr marL="1720850" indent="-349250" algn="l" defTabSz="914400" rtl="0" eaLnBrk="1" latinLnBrk="0" hangingPunct="1">
        <a:spcBef>
          <a:spcPct val="20000"/>
        </a:spcBef>
        <a:buClr>
          <a:schemeClr val="accent1"/>
        </a:buClr>
        <a:buSzPct val="90000"/>
        <a:buFont typeface="Wingdings" pitchFamily="2" charset="2"/>
        <a:buChar char=""/>
        <a:defRPr sz="1800" b="1" kern="1200">
          <a:solidFill>
            <a:schemeClr val="tx1"/>
          </a:solidFill>
          <a:effectLst>
            <a:outerShdw blurRad="50800" dist="50800" dir="2700000" algn="tl" rotWithShape="0">
              <a:schemeClr val="bg1">
                <a:alpha val="30000"/>
              </a:scheme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S</a:t>
            </a:r>
            <a:r>
              <a:rPr lang="en-GB" dirty="0" err="1" smtClean="0"/>
              <a:t>ocial</a:t>
            </a:r>
            <a:r>
              <a:rPr lang="en-GB" dirty="0" smtClean="0"/>
              <a:t> Services part II</a:t>
            </a:r>
            <a:endParaRPr lang="en-GB" dirty="0"/>
          </a:p>
        </p:txBody>
      </p:sp>
      <p:sp>
        <p:nvSpPr>
          <p:cNvPr id="3" name="Sottotitolo 2"/>
          <p:cNvSpPr>
            <a:spLocks noGrp="1"/>
          </p:cNvSpPr>
          <p:nvPr>
            <p:ph type="subTitle" idx="1"/>
          </p:nvPr>
        </p:nvSpPr>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N</a:t>
            </a:r>
            <a:r>
              <a:rPr lang="en-GB" dirty="0" err="1" smtClean="0"/>
              <a:t>ational</a:t>
            </a:r>
            <a:r>
              <a:rPr lang="en-GB" dirty="0" smtClean="0"/>
              <a:t> health </a:t>
            </a:r>
            <a:r>
              <a:rPr lang="en-GB" dirty="0" smtClean="0"/>
              <a:t>service</a:t>
            </a:r>
            <a:endParaRPr lang="en-GB" dirty="0"/>
          </a:p>
        </p:txBody>
      </p:sp>
      <p:sp>
        <p:nvSpPr>
          <p:cNvPr id="3" name="Segnaposto contenuto 2"/>
          <p:cNvSpPr>
            <a:spLocks noGrp="1"/>
          </p:cNvSpPr>
          <p:nvPr>
            <p:ph idx="1"/>
          </p:nvPr>
        </p:nvSpPr>
        <p:spPr/>
        <p:txBody>
          <a:bodyPr/>
          <a:lstStyle/>
          <a:p>
            <a:r>
              <a:rPr lang="en-GB" dirty="0" smtClean="0"/>
              <a:t>NHS is the most complex and successful achievement in the field of social service.</a:t>
            </a:r>
          </a:p>
          <a:p>
            <a:r>
              <a:rPr lang="it-IT" dirty="0" smtClean="0"/>
              <a:t>The system</a:t>
            </a:r>
            <a:r>
              <a:rPr lang="en-GB" dirty="0" smtClean="0"/>
              <a:t> has been standing since 1947 to guarantee free health treatment.</a:t>
            </a:r>
            <a:endParaRPr lang="en-GB" dirty="0" smtClean="0"/>
          </a:p>
          <a:p>
            <a:r>
              <a:rPr lang="it-IT" dirty="0" err="1" smtClean="0"/>
              <a:t>M</a:t>
            </a:r>
            <a:r>
              <a:rPr lang="en-GB" dirty="0" err="1" smtClean="0"/>
              <a:t>edical</a:t>
            </a:r>
            <a:r>
              <a:rPr lang="en-GB" dirty="0" smtClean="0"/>
              <a:t> prescriptions </a:t>
            </a:r>
          </a:p>
          <a:p>
            <a:r>
              <a:rPr lang="it-IT" dirty="0" err="1" smtClean="0"/>
              <a:t>T</a:t>
            </a:r>
            <a:r>
              <a:rPr lang="en-GB" dirty="0" err="1" smtClean="0"/>
              <a:t>wo</a:t>
            </a:r>
            <a:r>
              <a:rPr lang="en-GB" dirty="0" smtClean="0"/>
              <a:t> health care levels: primary and secondary care</a:t>
            </a:r>
            <a:endParaRPr lang="en-GB" dirty="0" smtClean="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dirty="0"/>
          </a:p>
        </p:txBody>
      </p:sp>
      <p:sp>
        <p:nvSpPr>
          <p:cNvPr id="3" name="Segnaposto contenuto 2"/>
          <p:cNvSpPr>
            <a:spLocks noGrp="1"/>
          </p:cNvSpPr>
          <p:nvPr>
            <p:ph idx="1"/>
          </p:nvPr>
        </p:nvSpPr>
        <p:spPr/>
        <p:txBody>
          <a:bodyPr/>
          <a:lstStyle/>
          <a:p>
            <a:r>
              <a:rPr lang="it-IT" dirty="0" err="1" smtClean="0"/>
              <a:t>All</a:t>
            </a:r>
            <a:r>
              <a:rPr lang="it-IT" dirty="0" smtClean="0"/>
              <a:t> </a:t>
            </a:r>
            <a:r>
              <a:rPr lang="it-IT" dirty="0" err="1" smtClean="0"/>
              <a:t>patients</a:t>
            </a:r>
            <a:r>
              <a:rPr lang="en-GB" dirty="0" smtClean="0"/>
              <a:t> can rely on free medical consultation as NHS provides for a General Practitioner (GP).</a:t>
            </a:r>
          </a:p>
          <a:p>
            <a:r>
              <a:rPr lang="it-IT" dirty="0" err="1" smtClean="0"/>
              <a:t>D</a:t>
            </a:r>
            <a:r>
              <a:rPr lang="en-GB" dirty="0" err="1" smtClean="0"/>
              <a:t>espite</a:t>
            </a:r>
            <a:r>
              <a:rPr lang="en-GB" dirty="0" smtClean="0"/>
              <a:t> the attempt by Labour Governments to keep the system totally free, today it has definitely embraced the idea to foster cooperation between hospitals and private health institutions in order to ensure a better service.</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it-IT" dirty="0" err="1" smtClean="0"/>
              <a:t>S</a:t>
            </a:r>
            <a:r>
              <a:rPr lang="en-GB" dirty="0" err="1" smtClean="0"/>
              <a:t>tate</a:t>
            </a:r>
            <a:r>
              <a:rPr lang="en-GB" dirty="0" smtClean="0"/>
              <a:t> public social services work to support people such as the elderly, the disabled, the mentally ill, families and children having problems.</a:t>
            </a:r>
          </a:p>
          <a:p>
            <a:r>
              <a:rPr lang="it-IT" dirty="0" err="1" smtClean="0"/>
              <a:t>T</a:t>
            </a:r>
            <a:r>
              <a:rPr lang="en-GB" dirty="0" err="1" smtClean="0"/>
              <a:t>hese</a:t>
            </a:r>
            <a:r>
              <a:rPr lang="en-GB" dirty="0" smtClean="0"/>
              <a:t> services have been often and heavily criticized as unable to cover all needs.</a:t>
            </a:r>
          </a:p>
          <a:p>
            <a:r>
              <a:rPr lang="it-IT" dirty="0" err="1" smtClean="0"/>
              <a:t>P</a:t>
            </a:r>
            <a:r>
              <a:rPr lang="en-GB" dirty="0" err="1" smtClean="0"/>
              <a:t>rivate</a:t>
            </a:r>
            <a:r>
              <a:rPr lang="en-GB" dirty="0" smtClean="0"/>
              <a:t> organizations and also voluntary agencies give an important contribution to the welfare system.</a:t>
            </a:r>
          </a:p>
          <a:p>
            <a:r>
              <a:rPr lang="en-GB" dirty="0" smtClean="0"/>
              <a:t>Oxfam, Save the Children Fund, the Salvation Army.</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H</a:t>
            </a:r>
            <a:r>
              <a:rPr lang="en-GB" dirty="0" err="1" smtClean="0"/>
              <a:t>ousing</a:t>
            </a:r>
            <a:r>
              <a:rPr lang="en-GB" dirty="0" smtClean="0"/>
              <a:t> </a:t>
            </a:r>
            <a:endParaRPr lang="en-GB" dirty="0"/>
          </a:p>
        </p:txBody>
      </p:sp>
      <p:sp>
        <p:nvSpPr>
          <p:cNvPr id="3" name="Segnaposto contenuto 2"/>
          <p:cNvSpPr>
            <a:spLocks noGrp="1"/>
          </p:cNvSpPr>
          <p:nvPr>
            <p:ph idx="1"/>
          </p:nvPr>
        </p:nvSpPr>
        <p:spPr/>
        <p:txBody>
          <a:bodyPr>
            <a:normAutofit fontScale="85000" lnSpcReduction="10000"/>
          </a:bodyPr>
          <a:lstStyle/>
          <a:p>
            <a:r>
              <a:rPr lang="it-IT" dirty="0" err="1" smtClean="0"/>
              <a:t>S</a:t>
            </a:r>
            <a:r>
              <a:rPr lang="en-GB" dirty="0" err="1" smtClean="0"/>
              <a:t>ocial</a:t>
            </a:r>
            <a:r>
              <a:rPr lang="en-GB" dirty="0" smtClean="0"/>
              <a:t> housing is a public service which aims at providing a house to low income people.</a:t>
            </a:r>
          </a:p>
          <a:p>
            <a:r>
              <a:rPr lang="it-IT" dirty="0" err="1" smtClean="0"/>
              <a:t>N</a:t>
            </a:r>
            <a:r>
              <a:rPr lang="en-GB" dirty="0" err="1" smtClean="0"/>
              <a:t>owadays</a:t>
            </a:r>
            <a:r>
              <a:rPr lang="en-GB" dirty="0" smtClean="0"/>
              <a:t> the 18% gets this benefit.</a:t>
            </a:r>
          </a:p>
          <a:p>
            <a:r>
              <a:rPr lang="it-IT" dirty="0" err="1" smtClean="0"/>
              <a:t>T</a:t>
            </a:r>
            <a:r>
              <a:rPr lang="en-GB" dirty="0" smtClean="0"/>
              <a:t>he Conservative party wanted to assign the task to the private sector, this decision reduced (according to critics) cheap rented lodgings.</a:t>
            </a:r>
          </a:p>
          <a:p>
            <a:r>
              <a:rPr lang="it-IT" dirty="0" err="1" smtClean="0"/>
              <a:t>P</a:t>
            </a:r>
            <a:r>
              <a:rPr lang="en-GB" dirty="0" err="1" smtClean="0"/>
              <a:t>articularly</a:t>
            </a:r>
            <a:r>
              <a:rPr lang="en-GB" dirty="0" smtClean="0"/>
              <a:t> in London and other big cities there is still a big number of  homeless people</a:t>
            </a:r>
          </a:p>
          <a:p>
            <a:r>
              <a:rPr lang="it-IT" dirty="0" err="1" smtClean="0"/>
              <a:t>T</a:t>
            </a:r>
            <a:r>
              <a:rPr lang="en-GB" dirty="0" smtClean="0"/>
              <a:t>he Labour government fixed a programme to fight the problem which reduced the </a:t>
            </a:r>
            <a:r>
              <a:rPr lang="en-GB" dirty="0" smtClean="0"/>
              <a:t>n</a:t>
            </a:r>
            <a:r>
              <a:rPr lang="en-GB" dirty="0" smtClean="0"/>
              <a:t>umber of ‘rough sleepers’ of one-third.</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it-IT" dirty="0" smtClean="0"/>
              <a:t>A</a:t>
            </a:r>
            <a:r>
              <a:rPr lang="en-GB" dirty="0" err="1" smtClean="0"/>
              <a:t>ccording</a:t>
            </a:r>
            <a:r>
              <a:rPr lang="en-GB" dirty="0" smtClean="0"/>
              <a:t> to recent polls, Britons show to trust in public services. </a:t>
            </a:r>
          </a:p>
          <a:p>
            <a:r>
              <a:rPr lang="it-IT" dirty="0" err="1" smtClean="0"/>
              <a:t>T</a:t>
            </a:r>
            <a:r>
              <a:rPr lang="en-GB" dirty="0" smtClean="0"/>
              <a:t>hey expect public services to be readily available for this reason they think better pay and conditions should be ensured to public sector workers.</a:t>
            </a:r>
          </a:p>
          <a:p>
            <a:r>
              <a:rPr lang="it-IT" dirty="0" err="1" smtClean="0"/>
              <a:t>T</a:t>
            </a:r>
            <a:r>
              <a:rPr lang="en-GB" dirty="0" smtClean="0"/>
              <a:t>he 64% of the population agree that a significant improvement can derive </a:t>
            </a:r>
            <a:r>
              <a:rPr lang="en-GB" smtClean="0"/>
              <a:t>by taxation.  </a:t>
            </a:r>
            <a:endParaRPr lang="en-GB"/>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3" Type="http://schemas.openxmlformats.org/officeDocument/2006/relationships/image" Target="../media/image3.jpeg"/><Relationship Id="rId1" Type="http://schemas.openxmlformats.org/officeDocument/2006/relationships/image" Target="../media/image1.jpeg"/></Relationships>
</file>

<file path=ppt/theme/theme1.xml><?xml version="1.0" encoding="utf-8"?>
<a:theme xmlns:a="http://schemas.openxmlformats.org/drawingml/2006/main" name="Focus">
  <a:themeElements>
    <a:clrScheme name="Focus">
      <a:dk1>
        <a:sysClr val="windowText" lastClr="000000"/>
      </a:dk1>
      <a:lt1>
        <a:sysClr val="window" lastClr="FFFFFF"/>
      </a:lt1>
      <a:dk2>
        <a:srgbClr val="0064E2"/>
      </a:dk2>
      <a:lt2>
        <a:srgbClr val="B5D2F5"/>
      </a:lt2>
      <a:accent1>
        <a:srgbClr val="FFB91D"/>
      </a:accent1>
      <a:accent2>
        <a:srgbClr val="F97817"/>
      </a:accent2>
      <a:accent3>
        <a:srgbClr val="6DE304"/>
      </a:accent3>
      <a:accent4>
        <a:srgbClr val="FF0000"/>
      </a:accent4>
      <a:accent5>
        <a:srgbClr val="732BEA"/>
      </a:accent5>
      <a:accent6>
        <a:srgbClr val="C913AD"/>
      </a:accent6>
      <a:hlink>
        <a:srgbClr val="FFE400"/>
      </a:hlink>
      <a:folHlink>
        <a:srgbClr val="A3EC62"/>
      </a:folHlink>
    </a:clrScheme>
    <a:fontScheme name="Focus">
      <a:majorFont>
        <a:latin typeface="Corbel"/>
        <a:ea typeface=""/>
        <a:cs typeface=""/>
        <a:font script="Jpan" typeface="ＭＳ ゴシック"/>
      </a:majorFont>
      <a:minorFont>
        <a:latin typeface="Corbel"/>
        <a:ea typeface=""/>
        <a:cs typeface=""/>
        <a:font script="Jpan" typeface="ＭＳ ゴシック"/>
      </a:minorFont>
    </a:fontScheme>
    <a:fmtScheme name="Focus">
      <a:fillStyleLst>
        <a:solidFill>
          <a:schemeClr val="phClr"/>
        </a:solidFill>
        <a:solidFill>
          <a:schemeClr val="phClr"/>
        </a:solidFill>
        <a:solidFill>
          <a:schemeClr val="phClr">
            <a:satMod val="150000"/>
          </a:schemeClr>
        </a:solidFill>
      </a:fillStyleLst>
      <a:lnStyleLst>
        <a:ln w="19050" cap="flat" cmpd="sng" algn="ctr">
          <a:solidFill>
            <a:schemeClr val="phClr">
              <a:shade val="95000"/>
              <a:satMod val="105000"/>
            </a:schemeClr>
          </a:solidFill>
          <a:prstDash val="solid"/>
        </a:ln>
        <a:ln w="38100" cap="flat" cmpd="sng" algn="ctr">
          <a:solidFill>
            <a:schemeClr val="phClr"/>
          </a:solidFill>
          <a:prstDash val="solid"/>
        </a:ln>
        <a:ln w="508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101600" dist="63500" dir="4200000" algn="br" rotWithShape="0">
              <a:srgbClr val="000000">
                <a:alpha val="50000"/>
              </a:srgbClr>
            </a:outerShdw>
          </a:effectLst>
        </a:effectStyle>
        <a:effectStyle>
          <a:effectLst>
            <a:glow rad="101600">
              <a:schemeClr val="lt1">
                <a:alpha val="40000"/>
              </a:schemeClr>
            </a:glow>
          </a:effectLst>
          <a:scene3d>
            <a:camera prst="orthographicFront">
              <a:rot lat="0" lon="0" rev="0"/>
            </a:camera>
            <a:lightRig rig="soft" dir="r">
              <a:rot lat="0" lon="0" rev="5400000"/>
            </a:lightRig>
          </a:scene3d>
          <a:sp3d prstMaterial="softmetal">
            <a:bevelT w="31750" h="63500"/>
          </a:sp3d>
        </a:effectStyle>
      </a:effectStyleLst>
      <a:bgFillStyleLst>
        <a:blipFill rotWithShape="1">
          <a:blip xmlns:r="http://schemas.openxmlformats.org/officeDocument/2006/relationships" r:embed="rId1">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2">
            <a:duotone>
              <a:schemeClr val="phClr">
                <a:tint val="80000"/>
                <a:shade val="10000"/>
                <a:satMod val="250000"/>
              </a:schemeClr>
              <a:schemeClr val="phClr">
                <a:tint val="70000"/>
                <a:alpha val="80000"/>
                <a:satMod val="250000"/>
              </a:schemeClr>
            </a:duotone>
          </a:blip>
          <a:stretch/>
        </a:blipFill>
        <a:blipFill rotWithShape="1">
          <a:blip xmlns:r="http://schemas.openxmlformats.org/officeDocument/2006/relationships" r:embed="rId3">
            <a:duotone>
              <a:schemeClr val="phClr">
                <a:tint val="80000"/>
                <a:shade val="10000"/>
                <a:satMod val="250000"/>
              </a:schemeClr>
              <a:schemeClr val="phClr">
                <a:tint val="70000"/>
                <a:alpha val="80000"/>
                <a:sat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Focus.thmx</Template>
  <TotalTime>3409</TotalTime>
  <Words>314</Words>
  <Application>Microsoft PowerPoint per Mac</Application>
  <PresentationFormat>Presentazione su schermo (4:3)</PresentationFormat>
  <Paragraphs>21</Paragraphs>
  <Slides>6</Slides>
  <Notes>0</Notes>
  <HiddenSlides>0</HiddenSlides>
  <MMClips>0</MMClips>
  <ScaleCrop>false</ScaleCrop>
  <HeadingPairs>
    <vt:vector size="4" baseType="variant">
      <vt:variant>
        <vt:lpstr>Modello struttura</vt:lpstr>
      </vt:variant>
      <vt:variant>
        <vt:i4>1</vt:i4>
      </vt:variant>
      <vt:variant>
        <vt:lpstr>Titoli diapositive</vt:lpstr>
      </vt:variant>
      <vt:variant>
        <vt:i4>6</vt:i4>
      </vt:variant>
    </vt:vector>
  </HeadingPairs>
  <TitlesOfParts>
    <vt:vector size="7" baseType="lpstr">
      <vt:lpstr>Focus</vt:lpstr>
      <vt:lpstr>Social Services part II</vt:lpstr>
      <vt:lpstr>National health service</vt:lpstr>
      <vt:lpstr>Diapositiva 3</vt:lpstr>
      <vt:lpstr>Diapositiva 4</vt:lpstr>
      <vt:lpstr>Housing </vt:lpstr>
      <vt:lpstr>Diapositiva 6</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Services part II</dc:title>
  <dc:creator>Alessio Pellegrini</dc:creator>
  <cp:lastModifiedBy>Alessio Pellegrini</cp:lastModifiedBy>
  <cp:revision>5</cp:revision>
  <dcterms:created xsi:type="dcterms:W3CDTF">2014-02-28T05:10:22Z</dcterms:created>
  <dcterms:modified xsi:type="dcterms:W3CDTF">2014-02-28T07:01:50Z</dcterms:modified>
</cp:coreProperties>
</file>