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66"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598" autoAdjust="0"/>
    <p:restoredTop sz="94646" autoAdjust="0"/>
  </p:normalViewPr>
  <p:slideViewPr>
    <p:cSldViewPr snapToObjects="1">
      <p:cViewPr varScale="1">
        <p:scale>
          <a:sx n="96" d="100"/>
          <a:sy n="96" d="100"/>
        </p:scale>
        <p:origin x="-70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slide" Target="slides/slide7.xml"/><Relationship Id="rId13" Type="http://schemas.openxmlformats.org/officeDocument/2006/relationships/tableStyles" Target="tableStyles.xml"/><Relationship Id="rId10" Type="http://schemas.openxmlformats.org/officeDocument/2006/relationships/presProps" Target="presProps.xml"/><Relationship Id="rId5"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printerSettings" Target="printerSettings/printerSettings1.bin"/><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540544" y="776288"/>
            <a:ext cx="8062912" cy="1470025"/>
          </a:xfrm>
        </p:spPr>
        <p:txBody>
          <a:bodyPr anchor="b">
            <a:normAutofit/>
          </a:bodyPr>
          <a:lstStyle>
            <a:lvl1pPr algn="r">
              <a:defRPr sz="4400"/>
            </a:lvl1pPr>
          </a:lstStyle>
          <a:p>
            <a:r>
              <a:rPr kumimoji="0" lang="it-IT" smtClean="0"/>
              <a:t>Fare clic per modificare stile</a:t>
            </a:r>
            <a:endParaRPr kumimoji="0" lang="en-US"/>
          </a:p>
        </p:txBody>
      </p:sp>
      <p:sp>
        <p:nvSpPr>
          <p:cNvPr id="9" name="Sottotitolo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1371600" y="6012656"/>
            <a:ext cx="5791200" cy="365125"/>
          </a:xfrm>
        </p:spPr>
        <p:txBody>
          <a:bodyPr tIns="0" bIns="0" anchor="t"/>
          <a:lstStyle>
            <a:lvl1pPr algn="r">
              <a:defRPr sz="1000"/>
            </a:lvl1pPr>
          </a:lstStyle>
          <a:p>
            <a:fld id="{B3FCA1B5-7BC4-CF4A-9329-EFE9F3A22829}" type="datetimeFigureOut">
              <a:rPr lang="it-IT" smtClean="0"/>
              <a:pPr/>
              <a:t>5-03-2014</a:t>
            </a:fld>
            <a:endParaRPr lang="en-GB"/>
          </a:p>
        </p:txBody>
      </p:sp>
      <p:sp>
        <p:nvSpPr>
          <p:cNvPr id="17" name="Segnaposto piè di pagina 16"/>
          <p:cNvSpPr>
            <a:spLocks noGrp="1"/>
          </p:cNvSpPr>
          <p:nvPr>
            <p:ph type="ftr" sz="quarter" idx="11"/>
          </p:nvPr>
        </p:nvSpPr>
        <p:spPr>
          <a:xfrm>
            <a:off x="1371600" y="5650704"/>
            <a:ext cx="5791200" cy="365125"/>
          </a:xfrm>
        </p:spPr>
        <p:txBody>
          <a:bodyPr tIns="0" bIns="0" anchor="b"/>
          <a:lstStyle>
            <a:lvl1pPr algn="r">
              <a:defRPr sz="1100"/>
            </a:lvl1pPr>
          </a:lstStyle>
          <a:p>
            <a:endParaRPr lang="en-GB"/>
          </a:p>
        </p:txBody>
      </p:sp>
      <p:sp>
        <p:nvSpPr>
          <p:cNvPr id="29" name="Segnaposto numero diapositiva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1AD90BA-A4A1-41C2-9DD3-1F9AED156E09}"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67494"/>
            <a:ext cx="8229600" cy="1399032"/>
          </a:xfrm>
        </p:spPr>
        <p:txBody>
          <a:bodyPr/>
          <a:lstStyle/>
          <a:p>
            <a:r>
              <a:rPr kumimoji="0" lang="it-IT" smtClean="0"/>
              <a:t>Fare clic per modificare stile</a:t>
            </a:r>
            <a:endParaRPr kumimoji="0" lang="en-US"/>
          </a:p>
        </p:txBody>
      </p:sp>
      <p:sp>
        <p:nvSpPr>
          <p:cNvPr id="3" name="Segnaposto contenuto 2"/>
          <p:cNvSpPr>
            <a:spLocks noGrp="1"/>
          </p:cNvSpPr>
          <p:nvPr>
            <p:ph idx="1"/>
          </p:nvPr>
        </p:nvSpPr>
        <p:spPr>
          <a:xfrm>
            <a:off x="457200" y="1882808"/>
            <a:ext cx="8229600" cy="45720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4791456" y="6480048"/>
            <a:ext cx="2133600" cy="301752"/>
          </a:xfrm>
        </p:spPr>
        <p:txBody>
          <a:bodyPr/>
          <a:lstStyle/>
          <a:p>
            <a:fld id="{B3FCA1B5-7BC4-CF4A-9329-EFE9F3A22829}" type="datetimeFigureOut">
              <a:rPr lang="it-IT" smtClean="0"/>
              <a:pPr/>
              <a:t>5-03-2014</a:t>
            </a:fld>
            <a:endParaRPr lang="en-GB"/>
          </a:p>
        </p:txBody>
      </p:sp>
      <p:sp>
        <p:nvSpPr>
          <p:cNvPr id="5" name="Segnaposto piè di pagina 4"/>
          <p:cNvSpPr>
            <a:spLocks noGrp="1"/>
          </p:cNvSpPr>
          <p:nvPr>
            <p:ph type="ftr" sz="quarter" idx="11"/>
          </p:nvPr>
        </p:nvSpPr>
        <p:spPr>
          <a:xfrm>
            <a:off x="457200" y="6480969"/>
            <a:ext cx="4260056" cy="300831"/>
          </a:xfrm>
        </p:spPr>
        <p:txBody>
          <a:bodyPr/>
          <a:lstStyle/>
          <a:p>
            <a:endParaRPr lang="en-GB"/>
          </a:p>
        </p:txBody>
      </p:sp>
      <p:sp>
        <p:nvSpPr>
          <p:cNvPr id="6" name="Segnaposto numero diapositiva 5"/>
          <p:cNvSpPr>
            <a:spLocks noGrp="1"/>
          </p:cNvSpPr>
          <p:nvPr>
            <p:ph type="sldNum" sz="quarter" idx="12"/>
          </p:nvPr>
        </p:nvSpPr>
        <p:spPr/>
        <p:txBody>
          <a:bodyPr/>
          <a:lstStyle/>
          <a:p>
            <a:fld id="{CAC3641D-5971-8747-9A51-1EC934499F6D}" type="slidenum">
              <a:rPr lang="en-GB" smtClean="0"/>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Intestazione sezione">
    <p:bg>
      <p:bgRef idx="1002">
        <a:schemeClr val="bg1"/>
      </p:bgRef>
    </p:bg>
    <p:spTree>
      <p:nvGrpSpPr>
        <p:cNvPr id="1" name=""/>
        <p:cNvGrpSpPr/>
        <p:nvPr/>
      </p:nvGrpSpPr>
      <p:grpSpPr>
        <a:xfrm>
          <a:off x="0" y="0"/>
          <a:ext cx="0" cy="0"/>
          <a:chOff x="0" y="0"/>
          <a:chExt cx="0" cy="0"/>
        </a:xfrm>
      </p:grpSpPr>
      <p:sp>
        <p:nvSpPr>
          <p:cNvPr id="9" name="Triangolo rettangolo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olo isosce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Segnaposto data 3"/>
          <p:cNvSpPr>
            <a:spLocks noGrp="1"/>
          </p:cNvSpPr>
          <p:nvPr>
            <p:ph type="dt" sz="half" idx="10"/>
          </p:nvPr>
        </p:nvSpPr>
        <p:spPr>
          <a:xfrm>
            <a:off x="6955632" y="6477000"/>
            <a:ext cx="2133600" cy="304800"/>
          </a:xfrm>
        </p:spPr>
        <p:txBody>
          <a:bodyPr/>
          <a:lstStyle/>
          <a:p>
            <a:fld id="{B3FCA1B5-7BC4-CF4A-9329-EFE9F3A22829}" type="datetimeFigureOut">
              <a:rPr lang="it-IT" smtClean="0"/>
              <a:pPr/>
              <a:t>5-03-2014</a:t>
            </a:fld>
            <a:endParaRPr lang="en-GB"/>
          </a:p>
        </p:txBody>
      </p:sp>
      <p:sp>
        <p:nvSpPr>
          <p:cNvPr id="5" name="Segnaposto piè di pagina 4"/>
          <p:cNvSpPr>
            <a:spLocks noGrp="1"/>
          </p:cNvSpPr>
          <p:nvPr>
            <p:ph type="ftr" sz="quarter" idx="11"/>
          </p:nvPr>
        </p:nvSpPr>
        <p:spPr>
          <a:xfrm>
            <a:off x="2619376" y="6480969"/>
            <a:ext cx="4260056" cy="300831"/>
          </a:xfrm>
        </p:spPr>
        <p:txBody>
          <a:bodyPr/>
          <a:lstStyle/>
          <a:p>
            <a:endParaRPr lang="en-GB"/>
          </a:p>
        </p:txBody>
      </p:sp>
      <p:sp>
        <p:nvSpPr>
          <p:cNvPr id="6" name="Segnaposto numero diapositiva 5"/>
          <p:cNvSpPr>
            <a:spLocks noGrp="1"/>
          </p:cNvSpPr>
          <p:nvPr>
            <p:ph type="sldNum" sz="quarter" idx="12"/>
          </p:nvPr>
        </p:nvSpPr>
        <p:spPr>
          <a:xfrm>
            <a:off x="8451056" y="809624"/>
            <a:ext cx="502920" cy="300831"/>
          </a:xfrm>
        </p:spPr>
        <p:txBody>
          <a:bodyPr/>
          <a:lstStyle/>
          <a:p>
            <a:fld id="{8AF02B71-8991-4516-A01E-F1A9ACD28BDC}" type="slidenum">
              <a:rPr lang="it-IT" smtClean="0"/>
              <a:pPr/>
              <a:t>‹n.›</a:t>
            </a:fld>
            <a:endParaRPr lang="it-IT"/>
          </a:p>
        </p:txBody>
      </p:sp>
      <p:cxnSp>
        <p:nvCxnSpPr>
          <p:cNvPr id="11" name="Connettore 1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olo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gli stili del testo dello schema</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marL="0" algn="l">
              <a:defRPr/>
            </a:lvl1pPr>
          </a:lstStyle>
          <a:p>
            <a:r>
              <a:rPr kumimoji="0" lang="it-IT" smtClean="0"/>
              <a:t>Fare clic per modificare stile</a:t>
            </a:r>
            <a:endParaRPr kumimoji="0" lang="en-US"/>
          </a:p>
        </p:txBody>
      </p:sp>
      <p:sp>
        <p:nvSpPr>
          <p:cNvPr id="3" name="Segnaposto contenuto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4791456" y="6480969"/>
            <a:ext cx="2133600" cy="301752"/>
          </a:xfrm>
        </p:spPr>
        <p:txBody>
          <a:bodyPr/>
          <a:lstStyle/>
          <a:p>
            <a:fld id="{B3FCA1B5-7BC4-CF4A-9329-EFE9F3A22829}" type="datetimeFigureOut">
              <a:rPr lang="it-IT" smtClean="0"/>
              <a:pPr/>
              <a:t>5-03-2014</a:t>
            </a:fld>
            <a:endParaRPr lang="en-GB"/>
          </a:p>
        </p:txBody>
      </p:sp>
      <p:sp>
        <p:nvSpPr>
          <p:cNvPr id="6" name="Segnaposto piè di pagina 5"/>
          <p:cNvSpPr>
            <a:spLocks noGrp="1"/>
          </p:cNvSpPr>
          <p:nvPr>
            <p:ph type="ftr" sz="quarter" idx="11"/>
          </p:nvPr>
        </p:nvSpPr>
        <p:spPr>
          <a:xfrm>
            <a:off x="457200" y="6480969"/>
            <a:ext cx="4260056" cy="301752"/>
          </a:xfrm>
        </p:spPr>
        <p:txBody>
          <a:bodyPr/>
          <a:lstStyle/>
          <a:p>
            <a:endParaRPr lang="en-GB"/>
          </a:p>
        </p:txBody>
      </p:sp>
      <p:sp>
        <p:nvSpPr>
          <p:cNvPr id="7" name="Segnaposto numero diapositiva 6"/>
          <p:cNvSpPr>
            <a:spLocks noGrp="1"/>
          </p:cNvSpPr>
          <p:nvPr>
            <p:ph type="sldNum" sz="quarter" idx="12"/>
          </p:nvPr>
        </p:nvSpPr>
        <p:spPr>
          <a:xfrm>
            <a:off x="7589520" y="6480969"/>
            <a:ext cx="502920" cy="301752"/>
          </a:xfrm>
        </p:spPr>
        <p:txBody>
          <a:bodyPr/>
          <a:lstStyle/>
          <a:p>
            <a:fld id="{CAC3641D-5971-8747-9A51-1EC934499F6D}" type="slidenum">
              <a:rPr lang="en-GB" smtClean="0"/>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nfronto">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4" name="Segnaposto testo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5" name="Segnaposto contenut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a:xfrm>
            <a:off x="4791456" y="6480969"/>
            <a:ext cx="2130552" cy="301752"/>
          </a:xfrm>
        </p:spPr>
        <p:txBody>
          <a:bodyPr/>
          <a:lstStyle/>
          <a:p>
            <a:fld id="{B3FCA1B5-7BC4-CF4A-9329-EFE9F3A22829}" type="datetimeFigureOut">
              <a:rPr lang="it-IT" smtClean="0"/>
              <a:pPr/>
              <a:t>5-03-2014</a:t>
            </a:fld>
            <a:endParaRPr lang="en-GB"/>
          </a:p>
        </p:txBody>
      </p:sp>
      <p:sp>
        <p:nvSpPr>
          <p:cNvPr id="8" name="Segnaposto piè di pagina 7"/>
          <p:cNvSpPr>
            <a:spLocks noGrp="1"/>
          </p:cNvSpPr>
          <p:nvPr>
            <p:ph type="ftr" sz="quarter" idx="11"/>
          </p:nvPr>
        </p:nvSpPr>
        <p:spPr>
          <a:xfrm>
            <a:off x="457200" y="6480969"/>
            <a:ext cx="4261104" cy="301752"/>
          </a:xfrm>
        </p:spPr>
        <p:txBody>
          <a:bodyPr/>
          <a:lstStyle/>
          <a:p>
            <a:endParaRPr lang="en-GB"/>
          </a:p>
        </p:txBody>
      </p:sp>
      <p:sp>
        <p:nvSpPr>
          <p:cNvPr id="9" name="Segnaposto numero diapositiva 8"/>
          <p:cNvSpPr>
            <a:spLocks noGrp="1"/>
          </p:cNvSpPr>
          <p:nvPr>
            <p:ph type="sldNum" sz="quarter" idx="12"/>
          </p:nvPr>
        </p:nvSpPr>
        <p:spPr>
          <a:xfrm>
            <a:off x="7589520" y="6483096"/>
            <a:ext cx="502920" cy="301752"/>
          </a:xfrm>
        </p:spPr>
        <p:txBody>
          <a:bodyPr/>
          <a:lstStyle>
            <a:lvl1pPr algn="ctr">
              <a:defRPr/>
            </a:lvl1pPr>
          </a:lstStyle>
          <a:p>
            <a:fld id="{CAC3641D-5971-8747-9A51-1EC934499F6D}" type="slidenum">
              <a:rPr lang="en-GB" smtClean="0"/>
              <a:pPr/>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b="0"/>
            </a:lvl1pPr>
          </a:lstStyle>
          <a:p>
            <a:r>
              <a:rPr kumimoji="0" lang="it-IT" smtClean="0"/>
              <a:t>Fare clic per modificare stile</a:t>
            </a:r>
            <a:endParaRPr kumimoji="0" lang="en-US"/>
          </a:p>
        </p:txBody>
      </p:sp>
      <p:sp>
        <p:nvSpPr>
          <p:cNvPr id="3" name="Segnaposto data 2"/>
          <p:cNvSpPr>
            <a:spLocks noGrp="1"/>
          </p:cNvSpPr>
          <p:nvPr>
            <p:ph type="dt" sz="half" idx="10"/>
          </p:nvPr>
        </p:nvSpPr>
        <p:spPr/>
        <p:txBody>
          <a:bodyPr/>
          <a:lstStyle/>
          <a:p>
            <a:fld id="{B3FCA1B5-7BC4-CF4A-9329-EFE9F3A22829}" type="datetimeFigureOut">
              <a:rPr lang="it-IT" smtClean="0"/>
              <a:pPr/>
              <a:t>5-03-2014</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CAC3641D-5971-8747-9A51-1EC934499F6D}" type="slidenum">
              <a:rPr lang="en-GB" smtClean="0"/>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791456" y="6480969"/>
            <a:ext cx="2133600" cy="301752"/>
          </a:xfrm>
        </p:spPr>
        <p:txBody>
          <a:bodyPr/>
          <a:lstStyle/>
          <a:p>
            <a:fld id="{B3FCA1B5-7BC4-CF4A-9329-EFE9F3A22829}" type="datetimeFigureOut">
              <a:rPr lang="it-IT" smtClean="0"/>
              <a:pPr/>
              <a:t>5-03-2014</a:t>
            </a:fld>
            <a:endParaRPr lang="en-GB"/>
          </a:p>
        </p:txBody>
      </p:sp>
      <p:sp>
        <p:nvSpPr>
          <p:cNvPr id="3" name="Segnaposto piè di pagina 2"/>
          <p:cNvSpPr>
            <a:spLocks noGrp="1"/>
          </p:cNvSpPr>
          <p:nvPr>
            <p:ph type="ftr" sz="quarter" idx="11"/>
          </p:nvPr>
        </p:nvSpPr>
        <p:spPr>
          <a:xfrm>
            <a:off x="457200" y="6481890"/>
            <a:ext cx="4260056" cy="300831"/>
          </a:xfrm>
        </p:spPr>
        <p:txBody>
          <a:bodyPr/>
          <a:lstStyle/>
          <a:p>
            <a:endParaRPr lang="en-GB"/>
          </a:p>
        </p:txBody>
      </p:sp>
      <p:sp>
        <p:nvSpPr>
          <p:cNvPr id="4" name="Segnaposto numero diapositiva 3"/>
          <p:cNvSpPr>
            <a:spLocks noGrp="1"/>
          </p:cNvSpPr>
          <p:nvPr>
            <p:ph type="sldNum" sz="quarter" idx="12"/>
          </p:nvPr>
        </p:nvSpPr>
        <p:spPr>
          <a:xfrm>
            <a:off x="7589520" y="6480969"/>
            <a:ext cx="502920" cy="301752"/>
          </a:xfrm>
        </p:spPr>
        <p:txBody>
          <a:bodyPr/>
          <a:lstStyle/>
          <a:p>
            <a:fld id="{CAC3641D-5971-8747-9A51-1EC934499F6D}" type="slidenum">
              <a:rPr lang="en-GB" smtClean="0"/>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uto con didascalia">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it-IT" smtClean="0"/>
              <a:t>Fare clic per modificare stile</a:t>
            </a:r>
            <a:endParaRPr kumimoji="0" lang="en-US"/>
          </a:p>
        </p:txBody>
      </p:sp>
      <p:sp>
        <p:nvSpPr>
          <p:cNvPr id="3" name="Segnaposto tes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gli stili del testo dello schema</a:t>
            </a:r>
          </a:p>
        </p:txBody>
      </p:sp>
      <p:sp>
        <p:nvSpPr>
          <p:cNvPr id="4" name="Segnaposto contenut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278976" y="6556248"/>
            <a:ext cx="2133600" cy="301752"/>
          </a:xfrm>
        </p:spPr>
        <p:txBody>
          <a:bodyPr/>
          <a:lstStyle>
            <a:lvl1pPr>
              <a:defRPr sz="900"/>
            </a:lvl1pPr>
          </a:lstStyle>
          <a:p>
            <a:fld id="{B3FCA1B5-7BC4-CF4A-9329-EFE9F3A22829}" type="datetimeFigureOut">
              <a:rPr lang="it-IT" smtClean="0"/>
              <a:pPr/>
              <a:t>5-03-2014</a:t>
            </a:fld>
            <a:endParaRPr lang="en-GB"/>
          </a:p>
        </p:txBody>
      </p:sp>
      <p:sp>
        <p:nvSpPr>
          <p:cNvPr id="6" name="Segnaposto piè di pagina 5"/>
          <p:cNvSpPr>
            <a:spLocks noGrp="1"/>
          </p:cNvSpPr>
          <p:nvPr>
            <p:ph type="ftr" sz="quarter" idx="11"/>
          </p:nvPr>
        </p:nvSpPr>
        <p:spPr>
          <a:xfrm>
            <a:off x="1135856" y="6556248"/>
            <a:ext cx="5143120" cy="301752"/>
          </a:xfrm>
        </p:spPr>
        <p:txBody>
          <a:bodyPr/>
          <a:lstStyle>
            <a:lvl1pPr>
              <a:defRPr sz="900"/>
            </a:lvl1pPr>
          </a:lstStyle>
          <a:p>
            <a:endParaRPr lang="en-GB"/>
          </a:p>
        </p:txBody>
      </p:sp>
      <p:sp>
        <p:nvSpPr>
          <p:cNvPr id="7" name="Segnaposto numero diapositiva 6"/>
          <p:cNvSpPr>
            <a:spLocks noGrp="1"/>
          </p:cNvSpPr>
          <p:nvPr>
            <p:ph type="sldNum" sz="quarter" idx="12"/>
          </p:nvPr>
        </p:nvSpPr>
        <p:spPr>
          <a:xfrm>
            <a:off x="8410576" y="6556248"/>
            <a:ext cx="502920" cy="301752"/>
          </a:xfrm>
        </p:spPr>
        <p:txBody>
          <a:bodyPr/>
          <a:lstStyle>
            <a:lvl1pPr>
              <a:defRPr sz="900"/>
            </a:lvl1pPr>
          </a:lstStyle>
          <a:p>
            <a:fld id="{CAC3641D-5971-8747-9A51-1EC934499F6D}" type="slidenum">
              <a:rPr lang="en-GB" smtClean="0"/>
              <a:pPr/>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it-IT" smtClean="0"/>
              <a:t>Fare clic per modificare stile</a:t>
            </a:r>
            <a:endParaRPr kumimoji="0" lang="en-US"/>
          </a:p>
        </p:txBody>
      </p:sp>
      <p:sp>
        <p:nvSpPr>
          <p:cNvPr id="3" name="Segnaposto immagin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gli stili del testo dello schema</a:t>
            </a:r>
          </a:p>
        </p:txBody>
      </p:sp>
      <p:sp>
        <p:nvSpPr>
          <p:cNvPr id="5" name="Segnaposto data 4"/>
          <p:cNvSpPr>
            <a:spLocks noGrp="1"/>
          </p:cNvSpPr>
          <p:nvPr>
            <p:ph type="dt" sz="half" idx="10"/>
          </p:nvPr>
        </p:nvSpPr>
        <p:spPr>
          <a:xfrm>
            <a:off x="6108192" y="6556248"/>
            <a:ext cx="2103120" cy="301752"/>
          </a:xfrm>
        </p:spPr>
        <p:txBody>
          <a:bodyPr/>
          <a:lstStyle>
            <a:lvl1pPr>
              <a:defRPr sz="900"/>
            </a:lvl1pPr>
          </a:lstStyle>
          <a:p>
            <a:fld id="{B3FCA1B5-7BC4-CF4A-9329-EFE9F3A22829}" type="datetimeFigureOut">
              <a:rPr lang="it-IT" smtClean="0"/>
              <a:pPr/>
              <a:t>5-03-2014</a:t>
            </a:fld>
            <a:endParaRPr lang="en-GB"/>
          </a:p>
        </p:txBody>
      </p:sp>
      <p:sp>
        <p:nvSpPr>
          <p:cNvPr id="6" name="Segnaposto piè di pagina 5"/>
          <p:cNvSpPr>
            <a:spLocks noGrp="1"/>
          </p:cNvSpPr>
          <p:nvPr>
            <p:ph type="ftr" sz="quarter" idx="11"/>
          </p:nvPr>
        </p:nvSpPr>
        <p:spPr>
          <a:xfrm>
            <a:off x="1170432" y="6557169"/>
            <a:ext cx="4948072" cy="301752"/>
          </a:xfrm>
        </p:spPr>
        <p:txBody>
          <a:bodyPr/>
          <a:lstStyle>
            <a:lvl1pPr>
              <a:defRPr sz="900"/>
            </a:lvl1pPr>
          </a:lstStyle>
          <a:p>
            <a:endParaRPr lang="en-GB"/>
          </a:p>
        </p:txBody>
      </p:sp>
      <p:sp>
        <p:nvSpPr>
          <p:cNvPr id="7" name="Segnaposto numero diapositiva 6"/>
          <p:cNvSpPr>
            <a:spLocks noGrp="1"/>
          </p:cNvSpPr>
          <p:nvPr>
            <p:ph type="sldNum" sz="quarter" idx="12"/>
          </p:nvPr>
        </p:nvSpPr>
        <p:spPr>
          <a:xfrm>
            <a:off x="8217192" y="6556248"/>
            <a:ext cx="365760" cy="301752"/>
          </a:xfrm>
        </p:spPr>
        <p:txBody>
          <a:bodyPr/>
          <a:lstStyle>
            <a:lvl1pPr algn="ctr">
              <a:defRPr sz="900"/>
            </a:lvl1pPr>
          </a:lstStyle>
          <a:p>
            <a:fld id="{CAC3641D-5971-8747-9A51-1EC934499F6D}" type="slidenum">
              <a:rPr lang="en-GB" smtClean="0"/>
              <a:pPr/>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3FCA1B5-7BC4-CF4A-9329-EFE9F3A22829}" type="datetimeFigureOut">
              <a:rPr lang="it-IT" smtClean="0"/>
              <a:pPr/>
              <a:t>5-03-2014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CAC3641D-5971-8747-9A51-1EC934499F6D}" type="slidenum">
              <a:rPr lang="en-GB" smtClean="0"/>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381000"/>
            <a:ext cx="1905000" cy="5486400"/>
          </a:xfrm>
        </p:spPr>
        <p:txBody>
          <a:bodyPr vert="eaVert"/>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a:xfrm>
            <a:off x="457200" y="381000"/>
            <a:ext cx="6248400" cy="5486400"/>
          </a:xfrm>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3FCA1B5-7BC4-CF4A-9329-EFE9F3A22829}" type="datetimeFigureOut">
              <a:rPr lang="it-IT" smtClean="0"/>
              <a:pPr/>
              <a:t>5-03-2014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CAC3641D-5971-8747-9A51-1EC934499F6D}" type="slidenum">
              <a:rPr lang="en-GB" smtClean="0"/>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11" name="Triangolo rettangolo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ttore 1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egnaposto titolo 21"/>
          <p:cNvSpPr>
            <a:spLocks noGrp="1"/>
          </p:cNvSpPr>
          <p:nvPr>
            <p:ph type="title"/>
          </p:nvPr>
        </p:nvSpPr>
        <p:spPr>
          <a:xfrm>
            <a:off x="457200" y="267494"/>
            <a:ext cx="8229600" cy="1399032"/>
          </a:xfrm>
          <a:prstGeom prst="rect">
            <a:avLst/>
          </a:prstGeom>
        </p:spPr>
        <p:txBody>
          <a:bodyPr vert="horz" anchor="ctr">
            <a:normAutofit/>
          </a:bodyPr>
          <a:lstStyle/>
          <a:p>
            <a:r>
              <a:rPr kumimoji="0" lang="it-IT" smtClean="0"/>
              <a:t>Fare clic per modificare stile</a:t>
            </a:r>
            <a:endParaRPr kumimoji="0" lang="en-US"/>
          </a:p>
        </p:txBody>
      </p:sp>
      <p:sp>
        <p:nvSpPr>
          <p:cNvPr id="13" name="Segnaposto tes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it-IT" smtClean="0"/>
              <a:t>Fare clic per modificare gli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B3FCA1B5-7BC4-CF4A-9329-EFE9F3A22829}" type="datetimeFigureOut">
              <a:rPr lang="it-IT" smtClean="0"/>
              <a:pPr/>
              <a:t>5-03-2014</a:t>
            </a:fld>
            <a:endParaRPr lang="en-GB"/>
          </a:p>
        </p:txBody>
      </p:sp>
      <p:sp>
        <p:nvSpPr>
          <p:cNvPr id="3" name="Segnaposto piè di pagina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GB"/>
          </a:p>
        </p:txBody>
      </p:sp>
      <p:sp>
        <p:nvSpPr>
          <p:cNvPr id="23" name="Segnaposto numero diapositiva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AC3641D-5971-8747-9A51-1EC934499F6D}" type="slidenum">
              <a:rPr lang="en-GB" smtClean="0"/>
              <a:pPr/>
              <a:t>‹n.›</a:t>
            </a:fld>
            <a:endParaRPr lang="en-GB"/>
          </a:p>
        </p:txBody>
      </p:sp>
    </p:spTree>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GB" dirty="0" smtClean="0"/>
              <a:t>Education</a:t>
            </a:r>
            <a:endParaRPr lang="en-GB" dirty="0"/>
          </a:p>
        </p:txBody>
      </p:sp>
      <p:sp>
        <p:nvSpPr>
          <p:cNvPr id="3" name="Sottotitolo 2"/>
          <p:cNvSpPr>
            <a:spLocks noGrp="1"/>
          </p:cNvSpPr>
          <p:nvPr>
            <p:ph type="subTitle" idx="1"/>
          </p:nvPr>
        </p:nvSpPr>
        <p:spPr/>
        <p:txBody>
          <a:bodyPr/>
          <a:lstStyle/>
          <a:p>
            <a:r>
              <a:rPr lang="en-GB" dirty="0" smtClean="0"/>
              <a:t>Schools</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State and independent schools</a:t>
            </a:r>
            <a:endParaRPr lang="en-GB" dirty="0"/>
          </a:p>
        </p:txBody>
      </p:sp>
      <p:sp>
        <p:nvSpPr>
          <p:cNvPr id="3" name="Segnaposto contenuto 2"/>
          <p:cNvSpPr>
            <a:spLocks noGrp="1"/>
          </p:cNvSpPr>
          <p:nvPr>
            <p:ph idx="1"/>
          </p:nvPr>
        </p:nvSpPr>
        <p:spPr/>
        <p:txBody>
          <a:bodyPr/>
          <a:lstStyle/>
          <a:p>
            <a:r>
              <a:rPr lang="it-IT" dirty="0" smtClean="0"/>
              <a:t>A</a:t>
            </a:r>
            <a:r>
              <a:rPr lang="en-GB" dirty="0" err="1" smtClean="0"/>
              <a:t>ccording</a:t>
            </a:r>
            <a:r>
              <a:rPr lang="en-GB" dirty="0" smtClean="0"/>
              <a:t> to </a:t>
            </a:r>
            <a:r>
              <a:rPr lang="en-GB" dirty="0" err="1" smtClean="0"/>
              <a:t>Ofsted</a:t>
            </a:r>
            <a:r>
              <a:rPr lang="en-GB" dirty="0" smtClean="0"/>
              <a:t> (the Office for Standards in Education) British education has a poor international reputation.</a:t>
            </a:r>
          </a:p>
          <a:p>
            <a:r>
              <a:rPr lang="it-IT" dirty="0" smtClean="0"/>
              <a:t>I</a:t>
            </a:r>
            <a:r>
              <a:rPr lang="en-GB" dirty="0" err="1" smtClean="0"/>
              <a:t>n</a:t>
            </a:r>
            <a:r>
              <a:rPr lang="en-GB" dirty="0" smtClean="0"/>
              <a:t> 2000 about 7 million adults were illiterate.</a:t>
            </a:r>
          </a:p>
          <a:p>
            <a:r>
              <a:rPr lang="it-IT" dirty="0" err="1" smtClean="0"/>
              <a:t>T</a:t>
            </a:r>
            <a:r>
              <a:rPr lang="en-GB" dirty="0" smtClean="0"/>
              <a:t>here is indeed a serious </a:t>
            </a:r>
            <a:r>
              <a:rPr lang="it-IT" dirty="0" err="1" smtClean="0"/>
              <a:t>discrepancy</a:t>
            </a:r>
            <a:r>
              <a:rPr lang="it-IT" dirty="0" smtClean="0"/>
              <a:t>  </a:t>
            </a:r>
            <a:r>
              <a:rPr lang="it-IT" dirty="0" err="1" smtClean="0"/>
              <a:t>between</a:t>
            </a:r>
            <a:r>
              <a:rPr lang="it-IT" dirty="0" smtClean="0"/>
              <a:t> state and </a:t>
            </a:r>
            <a:r>
              <a:rPr lang="it-IT" dirty="0" err="1" smtClean="0"/>
              <a:t>sector</a:t>
            </a:r>
            <a:r>
              <a:rPr lang="it-IT" dirty="0" smtClean="0"/>
              <a:t> </a:t>
            </a:r>
            <a:r>
              <a:rPr lang="it-IT" dirty="0" err="1" smtClean="0"/>
              <a:t>schools</a:t>
            </a:r>
            <a:r>
              <a:rPr lang="en-GB" dirty="0" smtClean="0"/>
              <a:t> in favour of the latter.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normAutofit fontScale="92500" lnSpcReduction="20000"/>
          </a:bodyPr>
          <a:lstStyle/>
          <a:p>
            <a:r>
              <a:rPr lang="it-IT" dirty="0" smtClean="0"/>
              <a:t>A</a:t>
            </a:r>
            <a:r>
              <a:rPr lang="en-GB" dirty="0" smtClean="0"/>
              <a:t> unified system of education was established in 1870.</a:t>
            </a:r>
          </a:p>
          <a:p>
            <a:r>
              <a:rPr lang="it-IT" dirty="0" err="1" smtClean="0"/>
              <a:t>H</a:t>
            </a:r>
            <a:r>
              <a:rPr lang="en-GB" dirty="0" err="1" smtClean="0"/>
              <a:t>owever</a:t>
            </a:r>
            <a:r>
              <a:rPr lang="en-GB" dirty="0" smtClean="0"/>
              <a:t> only </a:t>
            </a:r>
            <a:r>
              <a:rPr lang="it-IT" dirty="0" smtClean="0"/>
              <a:t>in</a:t>
            </a:r>
            <a:r>
              <a:rPr lang="en-GB" dirty="0" smtClean="0"/>
              <a:t> 1944 primary and secondary state schools became compulsory.</a:t>
            </a:r>
          </a:p>
          <a:p>
            <a:r>
              <a:rPr lang="it-IT" dirty="0" err="1" smtClean="0"/>
              <a:t>B</a:t>
            </a:r>
            <a:r>
              <a:rPr lang="en-GB" dirty="0" err="1" smtClean="0"/>
              <a:t>eside</a:t>
            </a:r>
            <a:r>
              <a:rPr lang="en-GB" dirty="0" smtClean="0"/>
              <a:t> state schools, there were church schools and schools privately financed by rich people.</a:t>
            </a:r>
          </a:p>
          <a:p>
            <a:r>
              <a:rPr lang="it-IT" dirty="0" err="1" smtClean="0"/>
              <a:t>T</a:t>
            </a:r>
            <a:r>
              <a:rPr lang="en-GB" dirty="0" smtClean="0"/>
              <a:t>he latter provided proper education for the future managerial class, while the working class received too basic education.</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normAutofit lnSpcReduction="10000"/>
          </a:bodyPr>
          <a:lstStyle/>
          <a:p>
            <a:r>
              <a:rPr lang="it-IT" dirty="0" err="1" smtClean="0"/>
              <a:t>D</a:t>
            </a:r>
            <a:r>
              <a:rPr lang="en-GB" dirty="0" err="1" smtClean="0"/>
              <a:t>espite</a:t>
            </a:r>
            <a:r>
              <a:rPr lang="en-GB" dirty="0" smtClean="0"/>
              <a:t> state schools provided a free education to pupils until the age of 14, that was still insufficient in 1918.</a:t>
            </a:r>
          </a:p>
          <a:p>
            <a:r>
              <a:rPr lang="it-IT" dirty="0" err="1" smtClean="0"/>
              <a:t>Secondary</a:t>
            </a:r>
            <a:r>
              <a:rPr lang="it-IT" dirty="0" smtClean="0"/>
              <a:t> </a:t>
            </a:r>
            <a:r>
              <a:rPr lang="it-IT" dirty="0" err="1" smtClean="0"/>
              <a:t>school</a:t>
            </a:r>
            <a:r>
              <a:rPr lang="it-IT" dirty="0" smtClean="0"/>
              <a:t> </a:t>
            </a:r>
            <a:r>
              <a:rPr lang="it-IT" dirty="0" err="1" smtClean="0"/>
              <a:t>education</a:t>
            </a:r>
            <a:r>
              <a:rPr lang="it-IT" dirty="0" smtClean="0"/>
              <a:t> </a:t>
            </a:r>
            <a:r>
              <a:rPr lang="it-IT" dirty="0" err="1" smtClean="0"/>
              <a:t>remained</a:t>
            </a:r>
            <a:r>
              <a:rPr lang="it-IT" dirty="0" smtClean="0"/>
              <a:t> a prerogative </a:t>
            </a:r>
            <a:r>
              <a:rPr lang="it-IT" dirty="0" err="1" smtClean="0"/>
              <a:t>of</a:t>
            </a:r>
            <a:r>
              <a:rPr lang="it-IT" dirty="0" smtClean="0"/>
              <a:t> the </a:t>
            </a:r>
            <a:r>
              <a:rPr lang="it-IT" dirty="0" err="1" smtClean="0"/>
              <a:t>independent</a:t>
            </a:r>
            <a:r>
              <a:rPr lang="it-IT" dirty="0" smtClean="0"/>
              <a:t>  </a:t>
            </a:r>
            <a:r>
              <a:rPr lang="it-IT" dirty="0" err="1" smtClean="0"/>
              <a:t>sector</a:t>
            </a:r>
            <a:r>
              <a:rPr lang="it-IT" dirty="0" smtClean="0"/>
              <a:t>.</a:t>
            </a:r>
          </a:p>
          <a:p>
            <a:r>
              <a:rPr lang="it-IT" dirty="0" smtClean="0"/>
              <a:t>I</a:t>
            </a:r>
            <a:r>
              <a:rPr lang="en-GB" dirty="0" err="1" smtClean="0"/>
              <a:t>n</a:t>
            </a:r>
            <a:r>
              <a:rPr lang="en-GB" dirty="0" smtClean="0"/>
              <a:t> the early 20</a:t>
            </a:r>
            <a:r>
              <a:rPr lang="en-GB" baseline="30000" dirty="0" smtClean="0"/>
              <a:t>th</a:t>
            </a:r>
            <a:r>
              <a:rPr lang="en-GB" dirty="0" smtClean="0"/>
              <a:t> century state education was extended and some grants given to the best students whose parents couldn’t afford school fees.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normAutofit fontScale="92500"/>
          </a:bodyPr>
          <a:lstStyle/>
          <a:p>
            <a:r>
              <a:rPr lang="it-IT" dirty="0" smtClean="0"/>
              <a:t>A</a:t>
            </a:r>
            <a:r>
              <a:rPr lang="en-GB" dirty="0" err="1" smtClean="0"/>
              <a:t>fter</a:t>
            </a:r>
            <a:r>
              <a:rPr lang="en-GB" dirty="0" smtClean="0"/>
              <a:t> the Education Act of 1944, schooling was divided in primary from 5 to 11 years, secondary school from 11 to 15.</a:t>
            </a:r>
          </a:p>
          <a:p>
            <a:r>
              <a:rPr lang="it-IT" dirty="0" err="1" smtClean="0"/>
              <a:t>T</a:t>
            </a:r>
            <a:r>
              <a:rPr lang="en-GB" dirty="0" smtClean="0"/>
              <a:t>he eleven-plus is the exam which gives the access to the secondary school (the grammar school). </a:t>
            </a:r>
            <a:r>
              <a:rPr lang="it-IT" dirty="0" err="1" smtClean="0"/>
              <a:t>S</a:t>
            </a:r>
            <a:r>
              <a:rPr lang="en-GB" dirty="0" err="1" smtClean="0"/>
              <a:t>tudents</a:t>
            </a:r>
            <a:r>
              <a:rPr lang="en-GB" dirty="0" smtClean="0"/>
              <a:t> who failed the exam went to the technical school.</a:t>
            </a:r>
          </a:p>
          <a:p>
            <a:r>
              <a:rPr lang="it-IT" dirty="0" smtClean="0"/>
              <a:t>I</a:t>
            </a:r>
            <a:r>
              <a:rPr lang="en-GB" dirty="0" err="1" smtClean="0"/>
              <a:t>n</a:t>
            </a:r>
            <a:r>
              <a:rPr lang="en-GB" dirty="0" smtClean="0"/>
              <a:t> the 1950s the eleven plus was criticized by the Labour party as the perpetuation of the class system.</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normAutofit fontScale="85000" lnSpcReduction="20000"/>
          </a:bodyPr>
          <a:lstStyle/>
          <a:p>
            <a:r>
              <a:rPr lang="it-IT" dirty="0" smtClean="0"/>
              <a:t>I</a:t>
            </a:r>
            <a:r>
              <a:rPr lang="en-GB" dirty="0" err="1" smtClean="0"/>
              <a:t>n</a:t>
            </a:r>
            <a:r>
              <a:rPr lang="en-GB" dirty="0" smtClean="0"/>
              <a:t> 1964 the Labour government decided to abolish the eleven-plus.</a:t>
            </a:r>
          </a:p>
          <a:p>
            <a:r>
              <a:rPr lang="it-IT" dirty="0" err="1" smtClean="0"/>
              <a:t>T</a:t>
            </a:r>
            <a:r>
              <a:rPr lang="en-GB" dirty="0" smtClean="0"/>
              <a:t>he idea was to extend schooling to all social classes, even though LEAs (Local Education Authorities) had the final word whether choosing comprehensive schools or retaining grammar schools, in accordance with local necessities.</a:t>
            </a:r>
          </a:p>
          <a:p>
            <a:r>
              <a:rPr lang="it-IT" dirty="0" err="1" smtClean="0"/>
              <a:t>W</a:t>
            </a:r>
            <a:r>
              <a:rPr lang="en-GB" dirty="0" err="1" smtClean="0"/>
              <a:t>hile</a:t>
            </a:r>
            <a:r>
              <a:rPr lang="en-GB" dirty="0" smtClean="0"/>
              <a:t> the abolition of the grammar schools has been approved almost everywhere in the </a:t>
            </a:r>
            <a:r>
              <a:rPr lang="en-GB" dirty="0" err="1" smtClean="0"/>
              <a:t>Uk</a:t>
            </a:r>
            <a:r>
              <a:rPr lang="en-GB" dirty="0" smtClean="0"/>
              <a:t>, there are still 164. Britons think that schooling should be more selective and based on continuous tests and assessment.</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lstStyle/>
          <a:p>
            <a:r>
              <a:rPr lang="en-GB" dirty="0" smtClean="0"/>
              <a:t>State school is free and compulsory for pupils from 5 to 17, to 18 in 2015. </a:t>
            </a:r>
          </a:p>
          <a:p>
            <a:r>
              <a:rPr lang="it-IT" dirty="0" err="1" smtClean="0"/>
              <a:t>T</a:t>
            </a:r>
            <a:r>
              <a:rPr lang="en-GB" dirty="0" smtClean="0"/>
              <a:t>hey have an autonomous organization which depends on headmasters.</a:t>
            </a:r>
          </a:p>
          <a:p>
            <a:r>
              <a:rPr lang="it-IT" dirty="0" err="1" smtClean="0"/>
              <a:t>Grammars</a:t>
            </a:r>
            <a:r>
              <a:rPr lang="it-IT" dirty="0" smtClean="0"/>
              <a:t> </a:t>
            </a:r>
            <a:r>
              <a:rPr lang="it-IT" dirty="0" err="1" smtClean="0"/>
              <a:t>school</a:t>
            </a:r>
            <a:r>
              <a:rPr lang="it-IT" dirty="0" smtClean="0"/>
              <a:t> are </a:t>
            </a:r>
            <a:r>
              <a:rPr lang="it-IT" dirty="0" err="1" smtClean="0"/>
              <a:t>still</a:t>
            </a:r>
            <a:r>
              <a:rPr lang="it-IT" dirty="0" smtClean="0"/>
              <a:t> </a:t>
            </a:r>
            <a:r>
              <a:rPr lang="it-IT" dirty="0" err="1" smtClean="0"/>
              <a:t>considered</a:t>
            </a:r>
            <a:r>
              <a:rPr lang="it-IT" dirty="0" smtClean="0"/>
              <a:t> the best </a:t>
            </a:r>
            <a:r>
              <a:rPr lang="it-IT" dirty="0" err="1" smtClean="0"/>
              <a:t>ones</a:t>
            </a:r>
            <a:r>
              <a:rPr lang="it-IT" dirty="0" smtClean="0"/>
              <a:t> </a:t>
            </a:r>
            <a:r>
              <a:rPr lang="it-IT" dirty="0" err="1" smtClean="0"/>
              <a:t>to</a:t>
            </a:r>
            <a:r>
              <a:rPr lang="it-IT" dirty="0" smtClean="0"/>
              <a:t> </a:t>
            </a:r>
            <a:r>
              <a:rPr lang="it-IT" dirty="0" err="1" smtClean="0"/>
              <a:t>prepare</a:t>
            </a:r>
            <a:r>
              <a:rPr lang="it-IT" dirty="0" smtClean="0"/>
              <a:t> future </a:t>
            </a:r>
            <a:r>
              <a:rPr lang="it-IT" dirty="0" err="1" smtClean="0"/>
              <a:t>academic</a:t>
            </a:r>
            <a:r>
              <a:rPr lang="it-IT" dirty="0" smtClean="0"/>
              <a:t> </a:t>
            </a:r>
            <a:r>
              <a:rPr lang="it-IT" dirty="0" err="1" smtClean="0"/>
              <a:t>students</a:t>
            </a:r>
            <a:r>
              <a:rPr lang="it-IT" dirty="0" smtClean="0"/>
              <a:t> </a:t>
            </a:r>
            <a:r>
              <a:rPr lang="it-IT" dirty="0" err="1" smtClean="0"/>
              <a:t>unlike</a:t>
            </a:r>
            <a:r>
              <a:rPr lang="it-IT" dirty="0" smtClean="0"/>
              <a:t> </a:t>
            </a:r>
            <a:r>
              <a:rPr lang="it-IT" dirty="0" err="1" smtClean="0"/>
              <a:t>comprehensive</a:t>
            </a:r>
            <a:r>
              <a:rPr lang="it-IT" dirty="0" smtClean="0"/>
              <a:t> </a:t>
            </a:r>
            <a:r>
              <a:rPr lang="it-IT" dirty="0" err="1" smtClean="0"/>
              <a:t>schools</a:t>
            </a:r>
            <a:r>
              <a:rPr lang="it-IT" dirty="0" smtClean="0"/>
              <a:t>.</a:t>
            </a:r>
          </a:p>
          <a:p>
            <a:r>
              <a:rPr lang="it-IT" dirty="0" err="1" smtClean="0"/>
              <a:t>Faith</a:t>
            </a:r>
            <a:r>
              <a:rPr lang="it-IT" dirty="0" smtClean="0"/>
              <a:t> </a:t>
            </a:r>
            <a:r>
              <a:rPr lang="it-IT" dirty="0" err="1" smtClean="0"/>
              <a:t>schools</a:t>
            </a:r>
            <a:r>
              <a:rPr lang="it-IT" smtClean="0"/>
              <a:t>.</a:t>
            </a:r>
            <a:endParaRPr lang="en-GB" smtClean="0"/>
          </a:p>
          <a:p>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Verve.thmx</Template>
  <TotalTime>804</TotalTime>
  <Words>379</Words>
  <Application>Microsoft PowerPoint per Mac</Application>
  <PresentationFormat>Presentazione su schermo (4:3)</PresentationFormat>
  <Paragraphs>24</Paragraphs>
  <Slides>7</Slides>
  <Notes>0</Notes>
  <HiddenSlides>0</HiddenSlides>
  <MMClips>0</MMClips>
  <ScaleCrop>false</ScaleCrop>
  <HeadingPairs>
    <vt:vector size="4" baseType="variant">
      <vt:variant>
        <vt:lpstr>Modello struttura</vt:lpstr>
      </vt:variant>
      <vt:variant>
        <vt:i4>1</vt:i4>
      </vt:variant>
      <vt:variant>
        <vt:lpstr>Titoli diapositive</vt:lpstr>
      </vt:variant>
      <vt:variant>
        <vt:i4>7</vt:i4>
      </vt:variant>
    </vt:vector>
  </HeadingPairs>
  <TitlesOfParts>
    <vt:vector size="8" baseType="lpstr">
      <vt:lpstr>Verve</vt:lpstr>
      <vt:lpstr>Education</vt:lpstr>
      <vt:lpstr>State and independent schools</vt:lpstr>
      <vt:lpstr>Diapositiva 3</vt:lpstr>
      <vt:lpstr>Diapositiva 4</vt:lpstr>
      <vt:lpstr>Diapositiva 5</vt:lpstr>
      <vt:lpstr>Diapositiva 6</vt:lpstr>
      <vt:lpstr>Diapositiva 7</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dc:title>
  <dc:creator>Alessio Pellegrini</dc:creator>
  <cp:lastModifiedBy>Alessio Pellegrini</cp:lastModifiedBy>
  <cp:revision>4</cp:revision>
  <dcterms:created xsi:type="dcterms:W3CDTF">2014-03-05T02:26:29Z</dcterms:created>
  <dcterms:modified xsi:type="dcterms:W3CDTF">2014-03-05T02:26:48Z</dcterms:modified>
</cp:coreProperties>
</file>