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74" d="100"/>
          <a:sy n="74" d="100"/>
        </p:scale>
        <p:origin x="-1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gli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stile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gli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6E1EF70-6F05-DD4A-8411-9D4E517A976E}" type="datetimeFigureOut">
              <a:rPr lang="it-IT" smtClean="0"/>
              <a:t>11-03-2014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2730622-2DB6-1D43-AAE2-14266A4ADC56}" type="slidenum">
              <a:rPr lang="en-GB" smtClean="0"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Education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Part II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Public schools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P</a:t>
            </a:r>
            <a:r>
              <a:rPr lang="en-GB" dirty="0" err="1" smtClean="0"/>
              <a:t>ublic</a:t>
            </a:r>
            <a:r>
              <a:rPr lang="en-GB" dirty="0" smtClean="0"/>
              <a:t> schools are not state schools, but independent schools which have a long history. </a:t>
            </a:r>
            <a:r>
              <a:rPr lang="it-IT" dirty="0" err="1" smtClean="0"/>
              <a:t>T</a:t>
            </a:r>
            <a:r>
              <a:rPr lang="en-GB" dirty="0" smtClean="0"/>
              <a:t>hey depend on the fees paid by the parents of present pupils but also on money from property and investments which have inherited in the past. </a:t>
            </a:r>
          </a:p>
          <a:p>
            <a:r>
              <a:rPr lang="it-IT" dirty="0" err="1" smtClean="0"/>
              <a:t>N</a:t>
            </a:r>
            <a:r>
              <a:rPr lang="en-GB" dirty="0" smtClean="0"/>
              <a:t>on-state schools are not LEA (Local Education Authority) controlled but they are registered with the Department of Education and Science and may be inspected by Her Majesty’s Inspectors.</a:t>
            </a:r>
          </a:p>
          <a:p>
            <a:r>
              <a:rPr lang="it-IT" dirty="0" err="1" smtClean="0"/>
              <a:t>N</a:t>
            </a:r>
            <a:r>
              <a:rPr lang="en-GB" dirty="0" err="1" smtClean="0"/>
              <a:t>ot</a:t>
            </a:r>
            <a:r>
              <a:rPr lang="en-GB" dirty="0" smtClean="0"/>
              <a:t> all independent schools can truthfully call themselves Public Schools — they have to be selected by a conference of heads of well-established Public Schools.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P</a:t>
            </a:r>
            <a:r>
              <a:rPr lang="en-GB" dirty="0" err="1" smtClean="0"/>
              <a:t>ublic</a:t>
            </a:r>
            <a:r>
              <a:rPr lang="en-GB" dirty="0" smtClean="0"/>
              <a:t> schools are criticised for being too elitist and perpetuate the class system. </a:t>
            </a:r>
          </a:p>
          <a:p>
            <a:r>
              <a:rPr lang="it-IT" dirty="0" err="1" smtClean="0"/>
              <a:t>H</a:t>
            </a:r>
            <a:r>
              <a:rPr lang="en-GB" dirty="0" err="1" smtClean="0"/>
              <a:t>owever</a:t>
            </a:r>
            <a:r>
              <a:rPr lang="en-GB" dirty="0" smtClean="0"/>
              <a:t> most people make financial sacrifices also through insurance scheme to send the</a:t>
            </a:r>
            <a:r>
              <a:rPr lang="it-IT" dirty="0" err="1" smtClean="0"/>
              <a:t>ir</a:t>
            </a:r>
            <a:r>
              <a:rPr lang="it-IT" dirty="0" smtClean="0"/>
              <a:t> </a:t>
            </a:r>
            <a:r>
              <a:rPr lang="it-IT" dirty="0" err="1" smtClean="0"/>
              <a:t>children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a public </a:t>
            </a:r>
            <a:r>
              <a:rPr lang="it-IT" dirty="0" err="1" smtClean="0"/>
              <a:t>school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believe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advantage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future.</a:t>
            </a:r>
          </a:p>
          <a:p>
            <a:r>
              <a:rPr lang="it-IT" dirty="0" smtClean="0"/>
              <a:t>40%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non-state</a:t>
            </a:r>
            <a:r>
              <a:rPr lang="it-IT" dirty="0" smtClean="0"/>
              <a:t> </a:t>
            </a:r>
            <a:r>
              <a:rPr lang="it-IT" dirty="0" err="1" smtClean="0"/>
              <a:t>school</a:t>
            </a:r>
            <a:r>
              <a:rPr lang="it-IT" dirty="0" smtClean="0"/>
              <a:t> are </a:t>
            </a:r>
            <a:r>
              <a:rPr lang="it-IT" dirty="0" err="1" smtClean="0"/>
              <a:t>boarding</a:t>
            </a:r>
            <a:r>
              <a:rPr lang="it-IT" dirty="0" smtClean="0"/>
              <a:t> </a:t>
            </a:r>
            <a:r>
              <a:rPr lang="it-IT" dirty="0" err="1" smtClean="0"/>
              <a:t>schools</a:t>
            </a:r>
            <a:r>
              <a:rPr lang="it-IT" dirty="0" smtClean="0"/>
              <a:t> </a:t>
            </a:r>
            <a:r>
              <a:rPr lang="it-IT" dirty="0" err="1" smtClean="0"/>
              <a:t>where</a:t>
            </a:r>
            <a:r>
              <a:rPr lang="it-IT" dirty="0" smtClean="0"/>
              <a:t> </a:t>
            </a:r>
            <a:r>
              <a:rPr lang="it-IT" dirty="0" err="1" smtClean="0"/>
              <a:t>pupils</a:t>
            </a:r>
            <a:r>
              <a:rPr lang="it-IT" dirty="0" smtClean="0"/>
              <a:t> live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three</a:t>
            </a:r>
            <a:r>
              <a:rPr lang="it-IT" dirty="0" smtClean="0"/>
              <a:t> </a:t>
            </a:r>
            <a:r>
              <a:rPr lang="it-IT" dirty="0" err="1" smtClean="0"/>
              <a:t>quarters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year</a:t>
            </a:r>
            <a:r>
              <a:rPr lang="it-IT" dirty="0" smtClean="0"/>
              <a:t>. The </a:t>
            </a:r>
            <a:r>
              <a:rPr lang="it-IT" dirty="0" err="1" smtClean="0"/>
              <a:t>change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full </a:t>
            </a:r>
            <a:r>
              <a:rPr lang="it-IT" dirty="0" err="1" smtClean="0"/>
              <a:t>secondary</a:t>
            </a:r>
            <a:r>
              <a:rPr lang="it-IT" dirty="0" smtClean="0"/>
              <a:t> </a:t>
            </a:r>
            <a:r>
              <a:rPr lang="it-IT" dirty="0" err="1" smtClean="0"/>
              <a:t>education</a:t>
            </a:r>
            <a:r>
              <a:rPr lang="it-IT" dirty="0" smtClean="0"/>
              <a:t> </a:t>
            </a:r>
            <a:r>
              <a:rPr lang="it-IT" dirty="0" err="1" smtClean="0"/>
              <a:t>comes</a:t>
            </a:r>
            <a:r>
              <a:rPr lang="it-IT" dirty="0" smtClean="0"/>
              <a:t> </a:t>
            </a:r>
            <a:r>
              <a:rPr lang="it-IT" dirty="0" err="1" smtClean="0"/>
              <a:t>later</a:t>
            </a:r>
            <a:r>
              <a:rPr lang="it-IT" dirty="0" smtClean="0"/>
              <a:t> in </a:t>
            </a:r>
            <a:r>
              <a:rPr lang="it-IT" dirty="0" err="1" smtClean="0"/>
              <a:t>many</a:t>
            </a:r>
            <a:r>
              <a:rPr lang="it-IT" dirty="0" smtClean="0"/>
              <a:t> public </a:t>
            </a:r>
            <a:r>
              <a:rPr lang="it-IT" dirty="0" err="1" smtClean="0"/>
              <a:t>schools</a:t>
            </a:r>
            <a:r>
              <a:rPr lang="it-IT" dirty="0" smtClean="0"/>
              <a:t> at the </a:t>
            </a:r>
            <a:r>
              <a:rPr lang="it-IT" dirty="0" err="1" smtClean="0"/>
              <a:t>age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13. The </a:t>
            </a:r>
            <a:r>
              <a:rPr lang="it-IT" dirty="0" err="1" smtClean="0"/>
              <a:t>intellectual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r>
              <a:rPr lang="it-IT" dirty="0" smtClean="0"/>
              <a:t> and the standard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teaching</a:t>
            </a:r>
            <a:r>
              <a:rPr lang="it-IT" dirty="0" smtClean="0"/>
              <a:t> in some Public </a:t>
            </a:r>
            <a:r>
              <a:rPr lang="it-IT" dirty="0" err="1" smtClean="0"/>
              <a:t>Schools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very</a:t>
            </a:r>
            <a:r>
              <a:rPr lang="it-IT" dirty="0" smtClean="0"/>
              <a:t> high </a:t>
            </a:r>
            <a:r>
              <a:rPr lang="it-IT" dirty="0" err="1" smtClean="0"/>
              <a:t>indeed</a:t>
            </a:r>
            <a:r>
              <a:rPr lang="it-IT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School terms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school year is divided into three terms of approximately 13 weeks each.</a:t>
            </a:r>
          </a:p>
          <a:p>
            <a:r>
              <a:rPr lang="it-IT" dirty="0" smtClean="0"/>
              <a:t>A</a:t>
            </a:r>
            <a:r>
              <a:rPr lang="en-GB" dirty="0" err="1" smtClean="0"/>
              <a:t>ll</a:t>
            </a:r>
            <a:r>
              <a:rPr lang="en-GB" dirty="0" smtClean="0"/>
              <a:t> types of secondary schools have 5 year courses for pupils from 11 up to the school leaving age. </a:t>
            </a:r>
            <a:r>
              <a:rPr lang="it-IT" dirty="0" err="1" smtClean="0"/>
              <a:t>P</a:t>
            </a:r>
            <a:r>
              <a:rPr lang="en-GB" dirty="0" err="1" smtClean="0"/>
              <a:t>romotion</a:t>
            </a:r>
            <a:r>
              <a:rPr lang="en-GB" dirty="0" smtClean="0"/>
              <a:t> to a higher class every year does not depend upon examination results — it is almost automatic. At the end of the five-year course the </a:t>
            </a:r>
            <a:r>
              <a:rPr lang="en-GB" dirty="0" smtClean="0"/>
              <a:t>G</a:t>
            </a:r>
            <a:r>
              <a:rPr lang="en-GB" dirty="0" smtClean="0"/>
              <a:t>CSE (General Certificate of Secondary School) and GCE (A level) exams can be taken. </a:t>
            </a:r>
            <a:r>
              <a:rPr lang="it-IT" dirty="0" err="1" smtClean="0"/>
              <a:t>C</a:t>
            </a:r>
            <a:r>
              <a:rPr lang="en-GB" dirty="0" err="1" smtClean="0"/>
              <a:t>hildren</a:t>
            </a:r>
            <a:r>
              <a:rPr lang="en-GB" dirty="0" smtClean="0"/>
              <a:t> in Britain still leave school with no formal leaving examination certificate.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6600"/>
                </a:solidFill>
              </a:rPr>
              <a:t>T</a:t>
            </a:r>
            <a:r>
              <a:rPr lang="en-GB" dirty="0" smtClean="0">
                <a:solidFill>
                  <a:srgbClr val="FF6600"/>
                </a:solidFill>
              </a:rPr>
              <a:t>he sixth form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C</a:t>
            </a:r>
            <a:r>
              <a:rPr lang="en-GB" dirty="0" err="1" smtClean="0"/>
              <a:t>omprehensive</a:t>
            </a:r>
            <a:r>
              <a:rPr lang="en-GB" dirty="0" smtClean="0"/>
              <a:t> and grammar schools have sixth form departments providing one, two or three-year courses; secondary modern schools do not usually have a sixth form.</a:t>
            </a:r>
          </a:p>
          <a:p>
            <a:r>
              <a:rPr lang="it-IT" dirty="0" err="1" smtClean="0"/>
              <a:t>P</a:t>
            </a:r>
            <a:r>
              <a:rPr lang="en-GB" dirty="0" err="1" smtClean="0"/>
              <a:t>upils</a:t>
            </a:r>
            <a:r>
              <a:rPr lang="en-GB" dirty="0" smtClean="0"/>
              <a:t> who want a change from school may decide to transfer to a College of Further Education which seems more adult.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various schools have combined their sixth forms to make a new and separate Sixth Form College. </a:t>
            </a:r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offers a wider choice of courses than the individual schools could do.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t</a:t>
            </a:r>
            <a:r>
              <a:rPr lang="en-GB" dirty="0" smtClean="0"/>
              <a:t> the sixth form stage, studies are highly specialized. </a:t>
            </a:r>
            <a:r>
              <a:rPr lang="it-IT" dirty="0" smtClean="0"/>
              <a:t>A</a:t>
            </a:r>
            <a:r>
              <a:rPr lang="en-GB" dirty="0" err="1" smtClean="0"/>
              <a:t>t</a:t>
            </a:r>
            <a:r>
              <a:rPr lang="en-GB" dirty="0" smtClean="0"/>
              <a:t> “A” level only three or four subjects are taken.</a:t>
            </a:r>
          </a:p>
          <a:p>
            <a:r>
              <a:rPr lang="it-IT" dirty="0" smtClean="0"/>
              <a:t>E</a:t>
            </a:r>
            <a:r>
              <a:rPr lang="en-GB" dirty="0" err="1" smtClean="0"/>
              <a:t>xamples</a:t>
            </a:r>
            <a:r>
              <a:rPr lang="en-GB" dirty="0" smtClean="0"/>
              <a:t> of groups of subjects taken at “A” Level:</a:t>
            </a:r>
          </a:p>
          <a:p>
            <a:r>
              <a:rPr lang="en-GB" dirty="0" smtClean="0"/>
              <a:t>English/French/German; Maths/Physics/Chemistry;</a:t>
            </a:r>
          </a:p>
          <a:p>
            <a:r>
              <a:rPr lang="en-GB" dirty="0" smtClean="0"/>
              <a:t>Geography/History/Economics.</a:t>
            </a:r>
          </a:p>
          <a:p>
            <a:r>
              <a:rPr lang="it-IT" dirty="0" err="1" smtClean="0"/>
              <a:t>S</a:t>
            </a:r>
            <a:r>
              <a:rPr lang="en-GB" dirty="0" err="1" smtClean="0"/>
              <a:t>ome</a:t>
            </a:r>
            <a:r>
              <a:rPr lang="en-GB" dirty="0" smtClean="0"/>
              <a:t> reforms introduced by the Conservative Party remained under Labour, an example is the creation of a National Curriculum.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teachers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s</a:t>
            </a:r>
            <a:r>
              <a:rPr lang="en-GB" dirty="0" smtClean="0"/>
              <a:t> the system is not centralized, teachers are not civil servants, they move freely between state and non-state schools.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individual teacher has wide </a:t>
            </a:r>
            <a:r>
              <a:rPr lang="en-GB" dirty="0" err="1" smtClean="0"/>
              <a:t>respons</a:t>
            </a:r>
            <a:r>
              <a:rPr lang="it-IT" dirty="0" smtClean="0"/>
              <a:t>i</a:t>
            </a:r>
            <a:r>
              <a:rPr lang="en-GB" dirty="0" err="1" smtClean="0"/>
              <a:t>bility</a:t>
            </a:r>
            <a:r>
              <a:rPr lang="en-GB" dirty="0" smtClean="0"/>
              <a:t> inside the classroom for what is taught and how it is taught.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Local Education Authority has full local responsibility for school within the state system.</a:t>
            </a:r>
          </a:p>
          <a:p>
            <a:r>
              <a:rPr lang="it-IT" dirty="0" err="1" smtClean="0"/>
              <a:t>D</a:t>
            </a:r>
            <a:r>
              <a:rPr lang="en-GB" dirty="0" err="1" smtClean="0"/>
              <a:t>iscipline</a:t>
            </a:r>
            <a:r>
              <a:rPr lang="en-GB" dirty="0" smtClean="0"/>
              <a:t> problems and even physical assaults upon teachers have made the teaching particularly stressful.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university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here are 116 universities. </a:t>
            </a:r>
          </a:p>
          <a:p>
            <a:r>
              <a:rPr lang="it-IT" dirty="0" err="1" smtClean="0"/>
              <a:t>T</a:t>
            </a:r>
            <a:r>
              <a:rPr lang="en-GB" dirty="0" err="1" smtClean="0"/>
              <a:t>hese</a:t>
            </a:r>
            <a:r>
              <a:rPr lang="en-GB" dirty="0" smtClean="0"/>
              <a:t> are divided in four types: 1) the old established universities such as Oxford, Cambridge</a:t>
            </a:r>
            <a:r>
              <a:rPr lang="it-IT" dirty="0" err="1" smtClean="0"/>
              <a:t>…</a:t>
            </a:r>
            <a:endParaRPr lang="it-IT" dirty="0" smtClean="0"/>
          </a:p>
          <a:p>
            <a:r>
              <a:rPr lang="it-IT" dirty="0" err="1" smtClean="0"/>
              <a:t>2</a:t>
            </a:r>
            <a:r>
              <a:rPr lang="it-IT" dirty="0" smtClean="0"/>
              <a:t>) The 19° </a:t>
            </a:r>
            <a:r>
              <a:rPr lang="it-IT" dirty="0" err="1" smtClean="0"/>
              <a:t>century</a:t>
            </a:r>
            <a:r>
              <a:rPr lang="it-IT" dirty="0" smtClean="0"/>
              <a:t> </a:t>
            </a:r>
            <a:r>
              <a:rPr lang="it-IT" dirty="0" err="1" smtClean="0"/>
              <a:t>universities</a:t>
            </a:r>
            <a:r>
              <a:rPr lang="it-IT" dirty="0" smtClean="0"/>
              <a:t> “</a:t>
            </a:r>
            <a:r>
              <a:rPr lang="it-IT" dirty="0" err="1" smtClean="0"/>
              <a:t>redbrick</a:t>
            </a:r>
            <a:r>
              <a:rPr lang="it-IT" dirty="0" smtClean="0"/>
              <a:t>”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London, Manchester.</a:t>
            </a:r>
          </a:p>
          <a:p>
            <a:r>
              <a:rPr lang="it-IT" dirty="0" err="1" smtClean="0"/>
              <a:t>3</a:t>
            </a:r>
            <a:r>
              <a:rPr lang="it-IT" dirty="0" smtClean="0"/>
              <a:t>) the </a:t>
            </a:r>
            <a:r>
              <a:rPr lang="it-IT" dirty="0" err="1" smtClean="0"/>
              <a:t>universities</a:t>
            </a:r>
            <a:r>
              <a:rPr lang="it-IT" dirty="0" smtClean="0"/>
              <a:t> </a:t>
            </a:r>
            <a:r>
              <a:rPr lang="it-IT" dirty="0" err="1" smtClean="0"/>
              <a:t>established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World War II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Essex</a:t>
            </a:r>
            <a:r>
              <a:rPr lang="it-IT" dirty="0" smtClean="0"/>
              <a:t>, Lancaster, the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university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Ulster.</a:t>
            </a:r>
          </a:p>
          <a:p>
            <a:r>
              <a:rPr lang="it-IT" dirty="0" err="1" smtClean="0"/>
              <a:t>4</a:t>
            </a:r>
            <a:r>
              <a:rPr lang="it-IT" dirty="0" smtClean="0"/>
              <a:t>) </a:t>
            </a:r>
            <a:r>
              <a:rPr lang="it-IT" dirty="0" smtClean="0"/>
              <a:t>the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universities</a:t>
            </a:r>
            <a:r>
              <a:rPr lang="it-IT" dirty="0" smtClean="0"/>
              <a:t> </a:t>
            </a:r>
            <a:r>
              <a:rPr lang="it-IT" dirty="0" err="1" smtClean="0"/>
              <a:t>created</a:t>
            </a:r>
            <a:r>
              <a:rPr lang="it-IT" dirty="0" smtClean="0"/>
              <a:t> in 1992: </a:t>
            </a:r>
            <a:r>
              <a:rPr lang="it-IT" dirty="0" err="1" smtClean="0"/>
              <a:t>polytechnics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6600"/>
                </a:solidFill>
              </a:rPr>
              <a:t>characteristics</a:t>
            </a:r>
            <a:endParaRPr lang="en-GB" dirty="0">
              <a:solidFill>
                <a:srgbClr val="FF66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old universities consist of a collection of independent colleges. </a:t>
            </a:r>
            <a:r>
              <a:rPr lang="it-IT" dirty="0" err="1" smtClean="0"/>
              <a:t>T</a:t>
            </a:r>
            <a:r>
              <a:rPr lang="en-GB" dirty="0" err="1" smtClean="0"/>
              <a:t>ogether</a:t>
            </a:r>
            <a:r>
              <a:rPr lang="en-GB" dirty="0" smtClean="0"/>
              <a:t> they form the university which is governed by a Senate.</a:t>
            </a:r>
          </a:p>
          <a:p>
            <a:r>
              <a:rPr lang="it-IT" dirty="0" err="1" smtClean="0"/>
              <a:t>S</a:t>
            </a:r>
            <a:r>
              <a:rPr lang="en-GB" dirty="0" err="1" smtClean="0"/>
              <a:t>ome</a:t>
            </a:r>
            <a:r>
              <a:rPr lang="en-GB" dirty="0" smtClean="0"/>
              <a:t> 19</a:t>
            </a:r>
            <a:r>
              <a:rPr lang="en-GB" baseline="30000" dirty="0" smtClean="0"/>
              <a:t>th</a:t>
            </a:r>
            <a:r>
              <a:rPr lang="en-GB" dirty="0" smtClean="0"/>
              <a:t> century universities have a combination of independent colleges and research institutes. </a:t>
            </a:r>
            <a:r>
              <a:rPr lang="it-IT" dirty="0" err="1" smtClean="0"/>
              <a:t>L</a:t>
            </a:r>
            <a:r>
              <a:rPr lang="en-GB" dirty="0" err="1" smtClean="0"/>
              <a:t>ondon</a:t>
            </a:r>
            <a:r>
              <a:rPr lang="en-GB" dirty="0" smtClean="0"/>
              <a:t> University is an example.</a:t>
            </a:r>
          </a:p>
          <a:p>
            <a:r>
              <a:rPr lang="it-IT" dirty="0" err="1" smtClean="0"/>
              <a:t>Other</a:t>
            </a:r>
            <a:r>
              <a:rPr lang="en-GB" dirty="0" smtClean="0"/>
              <a:t> universities were founded after World War II because the demand for higher education had increased.</a:t>
            </a:r>
          </a:p>
          <a:p>
            <a:r>
              <a:rPr lang="it-IT" dirty="0" smtClean="0"/>
              <a:t>In </a:t>
            </a:r>
            <a:r>
              <a:rPr lang="it-IT" dirty="0" err="1" smtClean="0"/>
              <a:t>certain</a:t>
            </a:r>
            <a:r>
              <a:rPr lang="it-IT" dirty="0" smtClean="0"/>
              <a:t> </a:t>
            </a:r>
            <a:r>
              <a:rPr lang="it-IT" dirty="0" err="1" smtClean="0"/>
              <a:t>areas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country</a:t>
            </a:r>
            <a:r>
              <a:rPr lang="it-IT" dirty="0" smtClean="0"/>
              <a:t> </a:t>
            </a:r>
            <a:r>
              <a:rPr lang="it-IT" dirty="0" err="1" smtClean="0"/>
              <a:t>existing</a:t>
            </a:r>
            <a:r>
              <a:rPr lang="it-IT" dirty="0" smtClean="0"/>
              <a:t> </a:t>
            </a:r>
            <a:r>
              <a:rPr lang="it-IT" dirty="0" err="1" smtClean="0"/>
              <a:t>Colleges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Technology</a:t>
            </a:r>
            <a:r>
              <a:rPr lang="it-IT" dirty="0" smtClean="0"/>
              <a:t> and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further</a:t>
            </a:r>
            <a:r>
              <a:rPr lang="it-IT" dirty="0" smtClean="0"/>
              <a:t> </a:t>
            </a:r>
            <a:r>
              <a:rPr lang="it-IT" dirty="0" err="1" smtClean="0"/>
              <a:t>education</a:t>
            </a:r>
            <a:r>
              <a:rPr lang="it-IT" dirty="0" smtClean="0"/>
              <a:t> </a:t>
            </a:r>
            <a:r>
              <a:rPr lang="it-IT" dirty="0" err="1" smtClean="0"/>
              <a:t>colleges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combined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form</a:t>
            </a:r>
            <a:r>
              <a:rPr lang="it-IT" dirty="0" smtClean="0"/>
              <a:t> </a:t>
            </a:r>
            <a:r>
              <a:rPr lang="it-IT" dirty="0" err="1" smtClean="0"/>
              <a:t>polytechnics</a:t>
            </a:r>
            <a:r>
              <a:rPr lang="it-IT" dirty="0" smtClean="0"/>
              <a:t>. </a:t>
            </a:r>
            <a:r>
              <a:rPr lang="it-IT" dirty="0" err="1" smtClean="0"/>
              <a:t>There</a:t>
            </a:r>
            <a:r>
              <a:rPr lang="it-IT" dirty="0" smtClean="0"/>
              <a:t> are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</a:t>
            </a:r>
            <a:r>
              <a:rPr lang="it-IT" dirty="0" err="1" smtClean="0"/>
              <a:t>offering</a:t>
            </a:r>
            <a:r>
              <a:rPr lang="it-IT" dirty="0" smtClean="0"/>
              <a:t> </a:t>
            </a:r>
            <a:r>
              <a:rPr lang="it-IT" dirty="0" err="1" smtClean="0"/>
              <a:t>courses</a:t>
            </a:r>
            <a:r>
              <a:rPr lang="it-IT" dirty="0" smtClean="0"/>
              <a:t> in the full </a:t>
            </a:r>
            <a:r>
              <a:rPr lang="it-IT" dirty="0" err="1" smtClean="0"/>
              <a:t>range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subjects</a:t>
            </a:r>
            <a:r>
              <a:rPr lang="it-IT" dirty="0" smtClean="0"/>
              <a:t>, </a:t>
            </a:r>
            <a:r>
              <a:rPr lang="it-IT" dirty="0" err="1" smtClean="0"/>
              <a:t>from</a:t>
            </a:r>
            <a:r>
              <a:rPr lang="it-IT" dirty="0" smtClean="0"/>
              <a:t> </a:t>
            </a:r>
            <a:r>
              <a:rPr lang="it-IT" dirty="0" err="1" smtClean="0"/>
              <a:t>engineering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art.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National </a:t>
            </a:r>
            <a:r>
              <a:rPr lang="it-IT" dirty="0" err="1" smtClean="0"/>
              <a:t>Academic</a:t>
            </a:r>
            <a:r>
              <a:rPr lang="it-IT" dirty="0" smtClean="0"/>
              <a:t> </a:t>
            </a:r>
            <a:r>
              <a:rPr lang="it-IT" dirty="0" err="1" smtClean="0"/>
              <a:t>Awards</a:t>
            </a:r>
            <a:r>
              <a:rPr lang="it-IT" dirty="0" smtClean="0"/>
              <a:t> </a:t>
            </a:r>
            <a:r>
              <a:rPr lang="it-IT" dirty="0" err="1" smtClean="0"/>
              <a:t>supervises</a:t>
            </a:r>
            <a:r>
              <a:rPr lang="it-IT" dirty="0" smtClean="0"/>
              <a:t> </a:t>
            </a:r>
            <a:r>
              <a:rPr lang="it-IT" dirty="0" err="1" smtClean="0"/>
              <a:t>polytechnics</a:t>
            </a:r>
            <a:r>
              <a:rPr lang="it-IT" dirty="0" smtClean="0"/>
              <a:t> </a:t>
            </a:r>
            <a:r>
              <a:rPr lang="it-IT" dirty="0" err="1" smtClean="0"/>
              <a:t>examinations</a:t>
            </a:r>
            <a:r>
              <a:rPr lang="it-IT" dirty="0" smtClean="0"/>
              <a:t> and </a:t>
            </a:r>
            <a:r>
              <a:rPr lang="it-IT" dirty="0" err="1" smtClean="0"/>
              <a:t>makes</a:t>
            </a:r>
            <a:r>
              <a:rPr lang="it-IT" dirty="0" smtClean="0"/>
              <a:t> </a:t>
            </a:r>
            <a:r>
              <a:rPr lang="it-IT" dirty="0" err="1" smtClean="0"/>
              <a:t>sure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a high </a:t>
            </a:r>
            <a:r>
              <a:rPr lang="it-IT" dirty="0" err="1" smtClean="0"/>
              <a:t>standards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maintained</a:t>
            </a:r>
            <a:r>
              <a:rPr lang="it-IT" dirty="0" smtClean="0"/>
              <a:t> in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polytechnics</a:t>
            </a:r>
            <a:r>
              <a:rPr lang="it-IT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Loggia.thmx</Template>
  <TotalTime>454</TotalTime>
  <Words>734</Words>
  <Application>Microsoft PowerPoint per Mac</Application>
  <PresentationFormat>Presentazione su schermo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Loggia</vt:lpstr>
      <vt:lpstr>Education </vt:lpstr>
      <vt:lpstr>Public schools</vt:lpstr>
      <vt:lpstr>Diapositiva 3</vt:lpstr>
      <vt:lpstr>School terms</vt:lpstr>
      <vt:lpstr>The sixth form</vt:lpstr>
      <vt:lpstr>Diapositiva 6</vt:lpstr>
      <vt:lpstr>teachers</vt:lpstr>
      <vt:lpstr>university</vt:lpstr>
      <vt:lpstr>characteristics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</dc:title>
  <dc:creator>Alessio Pellegrini</dc:creator>
  <cp:lastModifiedBy>Alessio Pellegrini</cp:lastModifiedBy>
  <cp:revision>3</cp:revision>
  <dcterms:created xsi:type="dcterms:W3CDTF">2014-03-11T16:18:31Z</dcterms:created>
  <dcterms:modified xsi:type="dcterms:W3CDTF">2014-03-11T23:53:09Z</dcterms:modified>
</cp:coreProperties>
</file>