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Default Extension="bin" ContentType="application/vnd.openxmlformats-officedocument.presentationml.printerSettings"/>
  <Default Extension="rels" ContentType="application/vnd.openxmlformats-package.relationships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74" d="100"/>
          <a:sy n="74" d="100"/>
        </p:scale>
        <p:origin x="-1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0" Type="http://schemas.openxmlformats.org/officeDocument/2006/relationships/presProps" Target="presProps.xml"/><Relationship Id="rId5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printerSettings" Target="printerSettings/printerSettings1.bin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3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3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3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3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3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B478-C7DC-1C43-B738-1E955751CD55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iapositiva titolo con immagi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B478-C7DC-1C43-B738-1E955751CD55}" type="slidenum">
              <a:rPr lang="en-GB" smtClean="0"/>
              <a:t>‹n.›</a:t>
            </a:fld>
            <a:endParaRPr lang="en-GB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B478-C7DC-1C43-B738-1E955751CD55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B478-C7DC-1C43-B738-1E955751CD55}" type="slidenum">
              <a:rPr lang="en-GB" smtClean="0"/>
              <a:t>‹n.›</a:t>
            </a:fld>
            <a:endParaRPr lang="en-GB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B478-C7DC-1C43-B738-1E955751CD55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B478-C7DC-1C43-B738-1E955751CD55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70BDB478-C7DC-1C43-B738-1E955751CD55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B478-C7DC-1C43-B738-1E955751CD55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B478-C7DC-1C43-B738-1E955751CD55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B478-C7DC-1C43-B738-1E955751CD55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DB478-C7DC-1C43-B738-1E955751CD55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96F553F3-0794-FC49-9590-1953F77EDAF1}" type="datetimeFigureOut">
              <a:rPr lang="it-IT" smtClean="0"/>
              <a:t>25-03-2014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70BDB478-C7DC-1C43-B738-1E955751CD55}" type="slidenum">
              <a:rPr lang="en-GB" smtClean="0"/>
              <a:t>‹n.›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R</a:t>
            </a:r>
            <a:r>
              <a:rPr lang="en-GB" dirty="0" err="1" smtClean="0"/>
              <a:t>eligion</a:t>
            </a:r>
            <a:r>
              <a:rPr lang="en-GB" dirty="0" smtClean="0"/>
              <a:t> II</a:t>
            </a: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Free Churches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</a:t>
            </a:r>
            <a:r>
              <a:rPr lang="en-GB" dirty="0" err="1" smtClean="0"/>
              <a:t>ll</a:t>
            </a:r>
            <a:r>
              <a:rPr lang="en-GB" dirty="0" smtClean="0"/>
              <a:t> those Protestant churches which reject the hierarchical structure of the Church of England are called “free churches”.</a:t>
            </a:r>
          </a:p>
          <a:p>
            <a:r>
              <a:rPr lang="it-IT" dirty="0" err="1" smtClean="0"/>
              <a:t>S</a:t>
            </a:r>
            <a:r>
              <a:rPr lang="en-GB" dirty="0" err="1" smtClean="0"/>
              <a:t>ome</a:t>
            </a:r>
            <a:r>
              <a:rPr lang="en-GB" dirty="0" smtClean="0"/>
              <a:t> were created after the Reformation other, much later, during the 19</a:t>
            </a:r>
            <a:r>
              <a:rPr lang="en-GB" baseline="30000" dirty="0" smtClean="0"/>
              <a:t>th</a:t>
            </a:r>
            <a:r>
              <a:rPr lang="en-GB" dirty="0" smtClean="0"/>
              <a:t> century.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hey base the</a:t>
            </a:r>
            <a:r>
              <a:rPr lang="it-IT" dirty="0" err="1" smtClean="0"/>
              <a:t>ir</a:t>
            </a:r>
            <a:r>
              <a:rPr lang="it-IT" dirty="0" smtClean="0"/>
              <a:t> </a:t>
            </a:r>
            <a:r>
              <a:rPr lang="en-GB" dirty="0" smtClean="0"/>
              <a:t>beliefs on egalitarian and humanitarian principles and are traditionally supported by the Labour Party.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F</a:t>
            </a:r>
            <a:r>
              <a:rPr lang="en-GB" dirty="0" err="1" smtClean="0"/>
              <a:t>ree</a:t>
            </a:r>
            <a:r>
              <a:rPr lang="en-GB" dirty="0" smtClean="0"/>
              <a:t> Churches are more diffused in the north of England, Wales, Scotland and Northern Ireland.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leading ones are: the Methodist Church, the Baptist Church, The United Reformed Church and the Salvation Army.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latter also plays an important role in social services and is worldwide spread.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Jewish community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First </a:t>
            </a:r>
            <a:r>
              <a:rPr lang="it-IT" dirty="0" err="1" smtClean="0"/>
              <a:t>evidences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 </a:t>
            </a:r>
            <a:r>
              <a:rPr lang="it-IT" dirty="0" err="1" smtClean="0"/>
              <a:t>Jewish</a:t>
            </a:r>
            <a:r>
              <a:rPr lang="it-IT" dirty="0" smtClean="0"/>
              <a:t> </a:t>
            </a:r>
            <a:r>
              <a:rPr lang="it-IT" dirty="0" err="1" smtClean="0"/>
              <a:t>presence</a:t>
            </a:r>
            <a:r>
              <a:rPr lang="it-IT" dirty="0" smtClean="0"/>
              <a:t> in England date back </a:t>
            </a:r>
            <a:r>
              <a:rPr lang="it-IT" dirty="0" err="1" smtClean="0"/>
              <a:t>to</a:t>
            </a:r>
            <a:r>
              <a:rPr lang="it-IT" dirty="0" smtClean="0"/>
              <a:t> the Norman or </a:t>
            </a:r>
            <a:r>
              <a:rPr lang="it-IT" dirty="0" err="1" smtClean="0"/>
              <a:t>even</a:t>
            </a:r>
            <a:r>
              <a:rPr lang="it-IT" dirty="0" smtClean="0"/>
              <a:t> the Roman </a:t>
            </a:r>
            <a:r>
              <a:rPr lang="it-IT" dirty="0" err="1" smtClean="0"/>
              <a:t>occupation</a:t>
            </a:r>
            <a:r>
              <a:rPr lang="it-IT" dirty="0" smtClean="0"/>
              <a:t>.</a:t>
            </a:r>
          </a:p>
          <a:p>
            <a:r>
              <a:rPr lang="it-IT" dirty="0" err="1" smtClean="0"/>
              <a:t>After</a:t>
            </a:r>
            <a:r>
              <a:rPr lang="it-IT" dirty="0" smtClean="0"/>
              <a:t> the </a:t>
            </a:r>
            <a:r>
              <a:rPr lang="it-IT" dirty="0" err="1" smtClean="0"/>
              <a:t>expulsion</a:t>
            </a:r>
            <a:r>
              <a:rPr lang="it-IT" dirty="0" smtClean="0"/>
              <a:t> in the 13° </a:t>
            </a:r>
            <a:r>
              <a:rPr lang="it-IT" dirty="0" err="1" smtClean="0"/>
              <a:t>century</a:t>
            </a:r>
            <a:r>
              <a:rPr lang="it-IT" dirty="0" smtClean="0"/>
              <a:t>,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communities</a:t>
            </a:r>
            <a:r>
              <a:rPr lang="it-IT" dirty="0" smtClean="0"/>
              <a:t> </a:t>
            </a:r>
            <a:r>
              <a:rPr lang="it-IT" dirty="0" err="1" smtClean="0"/>
              <a:t>came</a:t>
            </a:r>
            <a:r>
              <a:rPr lang="it-IT" dirty="0" smtClean="0"/>
              <a:t> and </a:t>
            </a:r>
            <a:r>
              <a:rPr lang="it-IT" dirty="0" err="1" smtClean="0"/>
              <a:t>established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the </a:t>
            </a:r>
            <a:r>
              <a:rPr lang="it-IT" dirty="0" err="1" smtClean="0"/>
              <a:t>mid-seventeeth</a:t>
            </a:r>
            <a:r>
              <a:rPr lang="it-IT" dirty="0" smtClean="0"/>
              <a:t> </a:t>
            </a:r>
            <a:r>
              <a:rPr lang="it-IT" dirty="0" err="1" smtClean="0"/>
              <a:t>century</a:t>
            </a:r>
            <a:r>
              <a:rPr lang="it-IT" dirty="0" smtClean="0"/>
              <a:t>.</a:t>
            </a:r>
          </a:p>
          <a:p>
            <a:r>
              <a:rPr lang="it-IT" dirty="0" err="1" smtClean="0"/>
              <a:t>There</a:t>
            </a:r>
            <a:r>
              <a:rPr lang="it-IT" dirty="0" smtClean="0"/>
              <a:t> are </a:t>
            </a:r>
            <a:r>
              <a:rPr lang="it-IT" dirty="0" err="1" smtClean="0"/>
              <a:t>mainly</a:t>
            </a:r>
            <a:r>
              <a:rPr lang="it-IT" dirty="0" smtClean="0"/>
              <a:t> </a:t>
            </a:r>
            <a:r>
              <a:rPr lang="it-IT" dirty="0" err="1" smtClean="0"/>
              <a:t>divided</a:t>
            </a:r>
            <a:r>
              <a:rPr lang="it-IT" dirty="0" smtClean="0"/>
              <a:t> in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groups</a:t>
            </a:r>
            <a:r>
              <a:rPr lang="it-IT" dirty="0" smtClean="0"/>
              <a:t>: the </a:t>
            </a:r>
            <a:r>
              <a:rPr lang="it-IT" dirty="0" err="1" smtClean="0"/>
              <a:t>Orthodox</a:t>
            </a:r>
            <a:r>
              <a:rPr lang="it-IT" dirty="0" smtClean="0"/>
              <a:t> and the </a:t>
            </a:r>
            <a:r>
              <a:rPr lang="it-IT" dirty="0" err="1" smtClean="0"/>
              <a:t>Liberal</a:t>
            </a:r>
            <a:r>
              <a:rPr lang="it-IT" dirty="0" smtClean="0"/>
              <a:t> and </a:t>
            </a:r>
            <a:r>
              <a:rPr lang="it-IT" dirty="0" err="1" smtClean="0"/>
              <a:t>they</a:t>
            </a:r>
            <a:r>
              <a:rPr lang="it-IT" dirty="0" smtClean="0"/>
              <a:t> can </a:t>
            </a:r>
            <a:r>
              <a:rPr lang="it-IT" dirty="0" err="1" smtClean="0"/>
              <a:t>practice</a:t>
            </a:r>
            <a:r>
              <a:rPr lang="it-IT" dirty="0" smtClean="0"/>
              <a:t> </a:t>
            </a:r>
            <a:r>
              <a:rPr lang="it-IT" dirty="0" err="1" smtClean="0"/>
              <a:t>their</a:t>
            </a:r>
            <a:r>
              <a:rPr lang="it-IT" dirty="0" smtClean="0"/>
              <a:t> </a:t>
            </a:r>
            <a:r>
              <a:rPr lang="it-IT" dirty="0" err="1" smtClean="0"/>
              <a:t>religious</a:t>
            </a:r>
            <a:r>
              <a:rPr lang="it-IT" dirty="0" smtClean="0"/>
              <a:t> cult in the 300 </a:t>
            </a:r>
            <a:r>
              <a:rPr lang="it-IT" dirty="0" err="1" smtClean="0"/>
              <a:t>synagogues</a:t>
            </a:r>
            <a:r>
              <a:rPr lang="it-IT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Islam, Hinduism and </a:t>
            </a:r>
            <a:r>
              <a:rPr lang="en-GB" dirty="0" err="1" smtClean="0"/>
              <a:t>Sikhims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err="1" smtClean="0"/>
              <a:t>Beside</a:t>
            </a:r>
            <a:r>
              <a:rPr lang="it-IT" dirty="0" smtClean="0"/>
              <a:t> the </a:t>
            </a:r>
            <a:r>
              <a:rPr lang="it-IT" dirty="0" err="1" smtClean="0"/>
              <a:t>Jewish</a:t>
            </a:r>
            <a:r>
              <a:rPr lang="it-IT" dirty="0" smtClean="0"/>
              <a:t> community, </a:t>
            </a:r>
            <a:r>
              <a:rPr lang="it-IT" dirty="0" err="1" smtClean="0"/>
              <a:t>t</a:t>
            </a:r>
            <a:r>
              <a:rPr lang="en-GB" dirty="0" err="1" smtClean="0"/>
              <a:t>hese</a:t>
            </a:r>
            <a:r>
              <a:rPr lang="en-GB" dirty="0" smtClean="0"/>
              <a:t> are the main non-Christian religions.</a:t>
            </a:r>
          </a:p>
          <a:p>
            <a:r>
              <a:rPr lang="it-IT" dirty="0" smtClean="0"/>
              <a:t>T</a:t>
            </a:r>
            <a:r>
              <a:rPr lang="it-IT" dirty="0" smtClean="0"/>
              <a:t>he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established</a:t>
            </a:r>
            <a:r>
              <a:rPr lang="it-IT" dirty="0" smtClean="0"/>
              <a:t> in England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result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 massive </a:t>
            </a:r>
            <a:r>
              <a:rPr lang="it-IT" dirty="0" err="1" smtClean="0"/>
              <a:t>immigration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former</a:t>
            </a:r>
            <a:r>
              <a:rPr lang="it-IT" dirty="0" smtClean="0"/>
              <a:t> </a:t>
            </a:r>
            <a:r>
              <a:rPr lang="it-IT" dirty="0" err="1" smtClean="0"/>
              <a:t>British</a:t>
            </a:r>
            <a:r>
              <a:rPr lang="it-IT" dirty="0" smtClean="0"/>
              <a:t> </a:t>
            </a:r>
            <a:r>
              <a:rPr lang="it-IT" dirty="0" err="1" smtClean="0"/>
              <a:t>colonies</a:t>
            </a:r>
            <a:r>
              <a:rPr lang="it-IT" dirty="0" smtClean="0"/>
              <a:t>.</a:t>
            </a:r>
          </a:p>
          <a:p>
            <a:r>
              <a:rPr lang="it-IT" dirty="0" smtClean="0"/>
              <a:t>The </a:t>
            </a:r>
            <a:r>
              <a:rPr lang="it-IT" dirty="0" err="1" smtClean="0"/>
              <a:t>number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practicioners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increasing</a:t>
            </a:r>
            <a:r>
              <a:rPr lang="it-IT" dirty="0" smtClean="0"/>
              <a:t> due </a:t>
            </a:r>
            <a:r>
              <a:rPr lang="it-IT" dirty="0" err="1" smtClean="0"/>
              <a:t>to</a:t>
            </a:r>
            <a:r>
              <a:rPr lang="it-IT" dirty="0" smtClean="0"/>
              <a:t> the high birth rate.</a:t>
            </a:r>
          </a:p>
          <a:p>
            <a:r>
              <a:rPr lang="it-IT" dirty="0" err="1" smtClean="0"/>
              <a:t>Muslims</a:t>
            </a:r>
            <a:r>
              <a:rPr lang="it-IT" dirty="0" smtClean="0"/>
              <a:t>, </a:t>
            </a:r>
            <a:r>
              <a:rPr lang="it-IT" dirty="0" err="1" smtClean="0"/>
              <a:t>above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, </a:t>
            </a:r>
            <a:r>
              <a:rPr lang="it-IT" dirty="0" err="1" smtClean="0"/>
              <a:t>try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influence</a:t>
            </a:r>
            <a:r>
              <a:rPr lang="it-IT" dirty="0" smtClean="0"/>
              <a:t> the public opinion on a wide </a:t>
            </a:r>
            <a:r>
              <a:rPr lang="it-IT" dirty="0" err="1" smtClean="0"/>
              <a:t>range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matters</a:t>
            </a:r>
            <a:r>
              <a:rPr lang="it-IT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</a:t>
            </a:r>
            <a:r>
              <a:rPr lang="en-GB" dirty="0" err="1" smtClean="0"/>
              <a:t>nterreligious</a:t>
            </a:r>
            <a:r>
              <a:rPr lang="en-GB" dirty="0" smtClean="0"/>
              <a:t> dialogue.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A</a:t>
            </a:r>
            <a:r>
              <a:rPr lang="en-GB" dirty="0" err="1" smtClean="0"/>
              <a:t>fter</a:t>
            </a:r>
            <a:r>
              <a:rPr lang="en-GB" dirty="0" smtClean="0"/>
              <a:t> centuries of conflicts, restrictions and discrimination, </a:t>
            </a:r>
            <a:r>
              <a:rPr lang="en-GB" dirty="0" smtClean="0"/>
              <a:t>C</a:t>
            </a:r>
            <a:r>
              <a:rPr lang="en-GB" dirty="0" smtClean="0"/>
              <a:t>hristian churches share a good cooperation today and an open, friendly dialogue with the Roman Catholic Church. </a:t>
            </a:r>
            <a:r>
              <a:rPr lang="it-IT" dirty="0" err="1" smtClean="0"/>
              <a:t>H</a:t>
            </a:r>
            <a:r>
              <a:rPr lang="en-GB" dirty="0" err="1" smtClean="0"/>
              <a:t>owever</a:t>
            </a:r>
            <a:r>
              <a:rPr lang="en-GB" smtClean="0"/>
              <a:t> some </a:t>
            </a:r>
            <a:r>
              <a:rPr lang="en-GB" dirty="0" smtClean="0"/>
              <a:t>tensions continue in Northern Ireland.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his cooperation means pros and cons, but the basic idea is to be more evangelical in order to mirror and adapt the principles and values of Christianity  in a modern society.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    </a:t>
            </a:r>
            <a:r>
              <a:rPr lang="it-IT" dirty="0" err="1" smtClean="0"/>
              <a:t>T</a:t>
            </a:r>
            <a:r>
              <a:rPr lang="en-GB" dirty="0" smtClean="0"/>
              <a:t>his cultural interchange is made possible also at school. </a:t>
            </a:r>
            <a:r>
              <a:rPr lang="it-IT" dirty="0" err="1" smtClean="0"/>
              <a:t>R</a:t>
            </a:r>
            <a:r>
              <a:rPr lang="en-GB" dirty="0" err="1" smtClean="0"/>
              <a:t>eligious</a:t>
            </a:r>
            <a:r>
              <a:rPr lang="en-GB" dirty="0" smtClean="0"/>
              <a:t> education  is still compulsory despite some proposals to remove it. </a:t>
            </a:r>
          </a:p>
          <a:p>
            <a:pPr>
              <a:buNone/>
            </a:pPr>
            <a:r>
              <a:rPr lang="it-IT" dirty="0" smtClean="0"/>
              <a:t>A</a:t>
            </a:r>
            <a:r>
              <a:rPr lang="en-GB" dirty="0" smtClean="0"/>
              <a:t> debate about the opportunity to have religion as a school matter is still open. Supporters believe that it will increase tolerance, others (the Labour Party especially) wish to have more faith schools</a:t>
            </a:r>
            <a:endParaRPr lang="it-IT" dirty="0" smtClean="0"/>
          </a:p>
          <a:p>
            <a:pPr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5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Infusione">
  <a:themeElements>
    <a:clrScheme name="Infusione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e">
      <a:majorFont>
        <a:latin typeface="Mistral"/>
        <a:ea typeface=""/>
        <a:cs typeface=""/>
        <a:font script="Jpan" typeface="ＭＳ Ｐ明朝"/>
      </a:majorFont>
      <a:minorFont>
        <a:latin typeface="Candara"/>
        <a:ea typeface=""/>
        <a:cs typeface=""/>
        <a:font script="Jpan" typeface="メイリオ"/>
      </a:minorFont>
    </a:fontScheme>
    <a:fmtScheme name="Infusion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Infusione.thmx</Template>
  <TotalTime>1308</TotalTime>
  <Words>382</Words>
  <Application>Microsoft PowerPoint per Mac</Application>
  <PresentationFormat>Presentazione su schermo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Infusione</vt:lpstr>
      <vt:lpstr>Religion II</vt:lpstr>
      <vt:lpstr>The Free Churches</vt:lpstr>
      <vt:lpstr>Diapositiva 3</vt:lpstr>
      <vt:lpstr>The Jewish community</vt:lpstr>
      <vt:lpstr>Islam, Hinduism and Sikhims </vt:lpstr>
      <vt:lpstr>Interreligious dialogue.</vt:lpstr>
      <vt:lpstr>Diapositiva 7</vt:lpstr>
    </vt:vector>
  </TitlesOfParts>
  <Company>Università G.D'Annunzio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 II</dc:title>
  <dc:creator>Alessio Pellegrini</dc:creator>
  <cp:lastModifiedBy>Alessio Pellegrini</cp:lastModifiedBy>
  <cp:revision>3</cp:revision>
  <dcterms:created xsi:type="dcterms:W3CDTF">2014-03-25T09:10:57Z</dcterms:created>
  <dcterms:modified xsi:type="dcterms:W3CDTF">2014-03-26T06:59:36Z</dcterms:modified>
</cp:coreProperties>
</file>