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Default Extension="bin" ContentType="application/vnd.openxmlformats-officedocument.presentationml.printerSettings"/>
  <Default Extension="rels" ContentType="application/vnd.openxmlformats-package.relationships+xml"/>
  <Override PartName="/ppt/slides/slide6.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75"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74" d="100"/>
          <a:sy n="74" d="100"/>
        </p:scale>
        <p:origin x="-133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8" Type="http://schemas.openxmlformats.org/officeDocument/2006/relationships/slide" Target="slides/slide7.xml"/><Relationship Id="rId13" Type="http://schemas.openxmlformats.org/officeDocument/2006/relationships/tableStyles" Target="tableStyles.xml"/><Relationship Id="rId10" Type="http://schemas.openxmlformats.org/officeDocument/2006/relationships/presProps" Target="presProps.xml"/><Relationship Id="rId5"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 Target="slides/slide1.xml"/><Relationship Id="rId9" Type="http://schemas.openxmlformats.org/officeDocument/2006/relationships/printerSettings" Target="printerSettings/printerSettings1.bin"/><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Diapositiva titolo">
    <p:bg>
      <p:bgRef idx="1001">
        <a:schemeClr val="bg2"/>
      </p:bgRef>
    </p:bg>
    <p:spTree>
      <p:nvGrpSpPr>
        <p:cNvPr id="1" name=""/>
        <p:cNvGrpSpPr/>
        <p:nvPr/>
      </p:nvGrpSpPr>
      <p:grpSpPr>
        <a:xfrm>
          <a:off x="0" y="0"/>
          <a:ext cx="0" cy="0"/>
          <a:chOff x="0" y="0"/>
          <a:chExt cx="0" cy="0"/>
        </a:xfrm>
      </p:grpSpPr>
      <p:sp>
        <p:nvSpPr>
          <p:cNvPr id="7" name="Rettangolo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olo 7"/>
          <p:cNvSpPr>
            <a:spLocks noGrp="1"/>
          </p:cNvSpPr>
          <p:nvPr>
            <p:ph type="ctrTitle"/>
          </p:nvPr>
        </p:nvSpPr>
        <p:spPr>
          <a:xfrm>
            <a:off x="2362200" y="4038600"/>
            <a:ext cx="6477000" cy="1828800"/>
          </a:xfrm>
        </p:spPr>
        <p:txBody>
          <a:bodyPr anchor="b"/>
          <a:lstStyle>
            <a:lvl1pPr>
              <a:defRPr cap="all" baseline="0"/>
            </a:lvl1pPr>
          </a:lstStyle>
          <a:p>
            <a:r>
              <a:rPr kumimoji="0" lang="it-IT" smtClean="0"/>
              <a:t>Fare clic per modificare stile</a:t>
            </a:r>
            <a:endParaRPr kumimoji="0" lang="en-US"/>
          </a:p>
        </p:txBody>
      </p:sp>
      <p:sp>
        <p:nvSpPr>
          <p:cNvPr id="9" name="Sottotitolo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A97F9114-2E72-824E-93A8-D72F438DC635}" type="datetimeFigureOut">
              <a:rPr lang="it-IT" smtClean="0"/>
              <a:t>27-03-2014</a:t>
            </a:fld>
            <a:endParaRPr lang="en-GB"/>
          </a:p>
        </p:txBody>
      </p:sp>
      <p:sp>
        <p:nvSpPr>
          <p:cNvPr id="17" name="Segnaposto piè di pagina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GB"/>
          </a:p>
        </p:txBody>
      </p:sp>
      <p:sp>
        <p:nvSpPr>
          <p:cNvPr id="29" name="Segnaposto numero diapositiva 28"/>
          <p:cNvSpPr>
            <a:spLocks noGrp="1"/>
          </p:cNvSpPr>
          <p:nvPr>
            <p:ph type="sldNum" sz="quarter" idx="12"/>
          </p:nvPr>
        </p:nvSpPr>
        <p:spPr>
          <a:xfrm>
            <a:off x="8001000" y="228600"/>
            <a:ext cx="838200" cy="381000"/>
          </a:xfrm>
        </p:spPr>
        <p:txBody>
          <a:bodyPr/>
          <a:lstStyle>
            <a:lvl1pPr>
              <a:defRPr>
                <a:solidFill>
                  <a:schemeClr val="tx2"/>
                </a:solidFill>
              </a:defRPr>
            </a:lvl1pPr>
          </a:lstStyle>
          <a:p>
            <a:fld id="{5CF06AB9-713E-024E-9478-47D4AC3643D4}" type="slidenum">
              <a:rPr lang="en-GB" smtClean="0"/>
              <a:t>‹n.›</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12648" y="228600"/>
            <a:ext cx="8153400" cy="990600"/>
          </a:xfrm>
        </p:spPr>
        <p:txBody>
          <a:bodyPr/>
          <a:lstStyle/>
          <a:p>
            <a:r>
              <a:rPr kumimoji="0" lang="it-IT" smtClean="0"/>
              <a:t>Fare clic per modificare stile</a:t>
            </a:r>
            <a:endParaRPr kumimoji="0" lang="en-US"/>
          </a:p>
        </p:txBody>
      </p:sp>
      <p:sp>
        <p:nvSpPr>
          <p:cNvPr id="4" name="Segnaposto data 3"/>
          <p:cNvSpPr>
            <a:spLocks noGrp="1"/>
          </p:cNvSpPr>
          <p:nvPr>
            <p:ph type="dt" sz="half" idx="10"/>
          </p:nvPr>
        </p:nvSpPr>
        <p:spPr/>
        <p:txBody>
          <a:bodyPr/>
          <a:lstStyle/>
          <a:p>
            <a:fld id="{A97F9114-2E72-824E-93A8-D72F438DC635}" type="datetimeFigureOut">
              <a:rPr lang="it-IT" smtClean="0"/>
              <a:t>27-03-2014</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lvl1pPr>
              <a:defRPr>
                <a:solidFill>
                  <a:srgbClr val="FFFFFF"/>
                </a:solidFill>
              </a:defRPr>
            </a:lvl1pPr>
          </a:lstStyle>
          <a:p>
            <a:fld id="{5CF06AB9-713E-024E-9478-47D4AC3643D4}" type="slidenum">
              <a:rPr lang="en-GB" smtClean="0"/>
              <a:t>‹n.›</a:t>
            </a:fld>
            <a:endParaRPr lang="en-GB"/>
          </a:p>
        </p:txBody>
      </p:sp>
      <p:sp>
        <p:nvSpPr>
          <p:cNvPr id="8" name="Segnaposto contenuto 7"/>
          <p:cNvSpPr>
            <a:spLocks noGrp="1"/>
          </p:cNvSpPr>
          <p:nvPr>
            <p:ph sz="quarter" idx="1"/>
          </p:nvPr>
        </p:nvSpPr>
        <p:spPr>
          <a:xfrm>
            <a:off x="612648" y="1600200"/>
            <a:ext cx="8153400" cy="4495800"/>
          </a:xfrm>
        </p:spPr>
        <p:txBody>
          <a:body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Intestazione sezione">
    <p:bg>
      <p:bgRef idx="1003">
        <a:schemeClr val="bg1"/>
      </p:bgRef>
    </p:bg>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gli stili del testo dello schema</a:t>
            </a:r>
          </a:p>
        </p:txBody>
      </p:sp>
      <p:sp>
        <p:nvSpPr>
          <p:cNvPr id="7" name="Rettangolo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tangolo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it-IT" smtClean="0"/>
              <a:t>Fare clic per modificare stile</a:t>
            </a:r>
            <a:endParaRPr kumimoji="0" lang="en-US"/>
          </a:p>
        </p:txBody>
      </p:sp>
      <p:sp>
        <p:nvSpPr>
          <p:cNvPr id="12" name="Segnaposto data 11"/>
          <p:cNvSpPr>
            <a:spLocks noGrp="1"/>
          </p:cNvSpPr>
          <p:nvPr>
            <p:ph type="dt" sz="half" idx="10"/>
          </p:nvPr>
        </p:nvSpPr>
        <p:spPr/>
        <p:txBody>
          <a:bodyPr/>
          <a:lstStyle/>
          <a:p>
            <a:fld id="{A97F9114-2E72-824E-93A8-D72F438DC635}" type="datetimeFigureOut">
              <a:rPr lang="it-IT" smtClean="0"/>
              <a:t>27-03-2014</a:t>
            </a:fld>
            <a:endParaRPr lang="en-GB"/>
          </a:p>
        </p:txBody>
      </p:sp>
      <p:sp>
        <p:nvSpPr>
          <p:cNvPr id="13" name="Segnaposto numero diapositiva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5CF06AB9-713E-024E-9478-47D4AC3643D4}" type="slidenum">
              <a:rPr lang="en-GB" smtClean="0"/>
              <a:t>‹n.›</a:t>
            </a:fld>
            <a:endParaRPr lang="en-GB"/>
          </a:p>
        </p:txBody>
      </p:sp>
      <p:sp>
        <p:nvSpPr>
          <p:cNvPr id="14" name="Segnaposto piè di pagina 13"/>
          <p:cNvSpPr>
            <a:spLocks noGrp="1"/>
          </p:cNvSpPr>
          <p:nvPr>
            <p:ph type="ftr" sz="quarter" idx="12"/>
          </p:nvPr>
        </p:nvSpPr>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stile</a:t>
            </a:r>
            <a:endParaRPr kumimoji="0" lang="en-US"/>
          </a:p>
        </p:txBody>
      </p:sp>
      <p:sp>
        <p:nvSpPr>
          <p:cNvPr id="9" name="Segnaposto contenuto 8"/>
          <p:cNvSpPr>
            <a:spLocks noGrp="1"/>
          </p:cNvSpPr>
          <p:nvPr>
            <p:ph sz="quarter" idx="1"/>
          </p:nvPr>
        </p:nvSpPr>
        <p:spPr>
          <a:xfrm>
            <a:off x="609600" y="1589567"/>
            <a:ext cx="3886200" cy="4572000"/>
          </a:xfrm>
        </p:spPr>
        <p:txBody>
          <a:body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844901" y="1589567"/>
            <a:ext cx="3886200" cy="4572000"/>
          </a:xfrm>
        </p:spPr>
        <p:txBody>
          <a:body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8" name="Segnaposto data 7"/>
          <p:cNvSpPr>
            <a:spLocks noGrp="1"/>
          </p:cNvSpPr>
          <p:nvPr>
            <p:ph type="dt" sz="half" idx="15"/>
          </p:nvPr>
        </p:nvSpPr>
        <p:spPr/>
        <p:txBody>
          <a:bodyPr rtlCol="0"/>
          <a:lstStyle/>
          <a:p>
            <a:fld id="{A97F9114-2E72-824E-93A8-D72F438DC635}" type="datetimeFigureOut">
              <a:rPr lang="it-IT" smtClean="0"/>
              <a:t>27-03-2014</a:t>
            </a:fld>
            <a:endParaRPr lang="en-GB"/>
          </a:p>
        </p:txBody>
      </p:sp>
      <p:sp>
        <p:nvSpPr>
          <p:cNvPr id="10" name="Segnaposto numero diapositiva 9"/>
          <p:cNvSpPr>
            <a:spLocks noGrp="1"/>
          </p:cNvSpPr>
          <p:nvPr>
            <p:ph type="sldNum" sz="quarter" idx="16"/>
          </p:nvPr>
        </p:nvSpPr>
        <p:spPr/>
        <p:txBody>
          <a:bodyPr rtlCol="0"/>
          <a:lstStyle/>
          <a:p>
            <a:fld id="{5CF06AB9-713E-024E-9478-47D4AC3643D4}" type="slidenum">
              <a:rPr lang="en-GB" smtClean="0"/>
              <a:t>‹n.›</a:t>
            </a:fld>
            <a:endParaRPr lang="en-GB"/>
          </a:p>
        </p:txBody>
      </p:sp>
      <p:sp>
        <p:nvSpPr>
          <p:cNvPr id="12" name="Segnaposto piè di pagina 11"/>
          <p:cNvSpPr>
            <a:spLocks noGrp="1"/>
          </p:cNvSpPr>
          <p:nvPr>
            <p:ph type="ftr" sz="quarter" idx="17"/>
          </p:nvPr>
        </p:nvSpPr>
        <p:spPr/>
        <p:txBody>
          <a:bodyPr rtlCol="0"/>
          <a:lstStyle/>
          <a:p>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533400" y="273050"/>
            <a:ext cx="8153400" cy="869950"/>
          </a:xfrm>
        </p:spPr>
        <p:txBody>
          <a:bodyPr anchor="ctr"/>
          <a:lstStyle>
            <a:lvl1pPr>
              <a:defRPr/>
            </a:lvl1pPr>
          </a:lstStyle>
          <a:p>
            <a:r>
              <a:rPr kumimoji="0" lang="it-IT" smtClean="0"/>
              <a:t>Fare clic per modificare stile</a:t>
            </a:r>
            <a:endParaRPr kumimoji="0" lang="en-US"/>
          </a:p>
        </p:txBody>
      </p:sp>
      <p:sp>
        <p:nvSpPr>
          <p:cNvPr id="11" name="Segnaposto contenuto 10"/>
          <p:cNvSpPr>
            <a:spLocks noGrp="1"/>
          </p:cNvSpPr>
          <p:nvPr>
            <p:ph sz="quarter" idx="2"/>
          </p:nvPr>
        </p:nvSpPr>
        <p:spPr>
          <a:xfrm>
            <a:off x="609600" y="2438400"/>
            <a:ext cx="3886200" cy="3581400"/>
          </a:xfrm>
        </p:spPr>
        <p:txBody>
          <a:body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800600" y="2438400"/>
            <a:ext cx="3886200" cy="3581400"/>
          </a:xfrm>
        </p:spPr>
        <p:txBody>
          <a:body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Segnaposto data 9"/>
          <p:cNvSpPr>
            <a:spLocks noGrp="1"/>
          </p:cNvSpPr>
          <p:nvPr>
            <p:ph type="dt" sz="half" idx="15"/>
          </p:nvPr>
        </p:nvSpPr>
        <p:spPr/>
        <p:txBody>
          <a:bodyPr rtlCol="0"/>
          <a:lstStyle/>
          <a:p>
            <a:fld id="{A97F9114-2E72-824E-93A8-D72F438DC635}" type="datetimeFigureOut">
              <a:rPr lang="it-IT" smtClean="0"/>
              <a:t>27-03-2014</a:t>
            </a:fld>
            <a:endParaRPr lang="en-GB"/>
          </a:p>
        </p:txBody>
      </p:sp>
      <p:sp>
        <p:nvSpPr>
          <p:cNvPr id="12" name="Segnaposto numero diapositiva 11"/>
          <p:cNvSpPr>
            <a:spLocks noGrp="1"/>
          </p:cNvSpPr>
          <p:nvPr>
            <p:ph type="sldNum" sz="quarter" idx="16"/>
          </p:nvPr>
        </p:nvSpPr>
        <p:spPr/>
        <p:txBody>
          <a:bodyPr rtlCol="0"/>
          <a:lstStyle/>
          <a:p>
            <a:fld id="{5CF06AB9-713E-024E-9478-47D4AC3643D4}" type="slidenum">
              <a:rPr lang="en-GB" smtClean="0"/>
              <a:t>‹n.›</a:t>
            </a:fld>
            <a:endParaRPr lang="en-GB"/>
          </a:p>
        </p:txBody>
      </p:sp>
      <p:sp>
        <p:nvSpPr>
          <p:cNvPr id="14" name="Segnaposto piè di pagina 13"/>
          <p:cNvSpPr>
            <a:spLocks noGrp="1"/>
          </p:cNvSpPr>
          <p:nvPr>
            <p:ph type="ftr" sz="quarter" idx="17"/>
          </p:nvPr>
        </p:nvSpPr>
        <p:spPr/>
        <p:txBody>
          <a:bodyPr rtlCol="0"/>
          <a:lstStyle/>
          <a:p>
            <a:endParaRPr lang="en-GB"/>
          </a:p>
        </p:txBody>
      </p:sp>
      <p:sp>
        <p:nvSpPr>
          <p:cNvPr id="16" name="Segnaposto testo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it-IT" smtClean="0"/>
              <a:t>Fare clic per modificare gli stili del testo dello schema</a:t>
            </a:r>
          </a:p>
        </p:txBody>
      </p:sp>
      <p:sp>
        <p:nvSpPr>
          <p:cNvPr id="15" name="Segnaposto testo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it-IT" smtClean="0"/>
              <a:t>Fare clic per modificare gli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stile</a:t>
            </a:r>
            <a:endParaRPr kumimoji="0" lang="en-US"/>
          </a:p>
        </p:txBody>
      </p:sp>
      <p:sp>
        <p:nvSpPr>
          <p:cNvPr id="3" name="Segnaposto data 2"/>
          <p:cNvSpPr>
            <a:spLocks noGrp="1"/>
          </p:cNvSpPr>
          <p:nvPr>
            <p:ph type="dt" sz="half" idx="10"/>
          </p:nvPr>
        </p:nvSpPr>
        <p:spPr/>
        <p:txBody>
          <a:bodyPr/>
          <a:lstStyle/>
          <a:p>
            <a:fld id="{A97F9114-2E72-824E-93A8-D72F438DC635}" type="datetimeFigureOut">
              <a:rPr lang="it-IT" smtClean="0"/>
              <a:t>27-03-2014</a:t>
            </a:fld>
            <a:endParaRPr lang="en-GB"/>
          </a:p>
        </p:txBody>
      </p:sp>
      <p:sp>
        <p:nvSpPr>
          <p:cNvPr id="4" name="Segnaposto piè di pagina 3"/>
          <p:cNvSpPr>
            <a:spLocks noGrp="1"/>
          </p:cNvSpPr>
          <p:nvPr>
            <p:ph type="ftr" sz="quarter" idx="11"/>
          </p:nvPr>
        </p:nvSpPr>
        <p:spPr/>
        <p:txBody>
          <a:bodyPr/>
          <a:lstStyle/>
          <a:p>
            <a:endParaRPr lang="en-GB"/>
          </a:p>
        </p:txBody>
      </p:sp>
      <p:sp>
        <p:nvSpPr>
          <p:cNvPr id="5" name="Segnaposto numero diapositiva 4"/>
          <p:cNvSpPr>
            <a:spLocks noGrp="1"/>
          </p:cNvSpPr>
          <p:nvPr>
            <p:ph type="sldNum" sz="quarter" idx="12"/>
          </p:nvPr>
        </p:nvSpPr>
        <p:spPr/>
        <p:txBody>
          <a:bodyPr/>
          <a:lstStyle>
            <a:lvl1pPr>
              <a:defRPr>
                <a:solidFill>
                  <a:srgbClr val="FFFFFF"/>
                </a:solidFill>
              </a:defRPr>
            </a:lvl1pPr>
          </a:lstStyle>
          <a:p>
            <a:fld id="{5CF06AB9-713E-024E-9478-47D4AC3643D4}" type="slidenum">
              <a:rPr lang="en-GB" smtClean="0"/>
              <a:t>‹n.›</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97F9114-2E72-824E-93A8-D72F438DC635}" type="datetimeFigureOut">
              <a:rPr lang="it-IT" smtClean="0"/>
              <a:t>27-03-2014</a:t>
            </a:fld>
            <a:endParaRPr lang="en-GB"/>
          </a:p>
        </p:txBody>
      </p:sp>
      <p:sp>
        <p:nvSpPr>
          <p:cNvPr id="3" name="Segnaposto piè di pagina 2"/>
          <p:cNvSpPr>
            <a:spLocks noGrp="1"/>
          </p:cNvSpPr>
          <p:nvPr>
            <p:ph type="ftr" sz="quarter" idx="11"/>
          </p:nvPr>
        </p:nvSpPr>
        <p:spPr/>
        <p:txBody>
          <a:bodyPr/>
          <a:lstStyle/>
          <a:p>
            <a:endParaRPr lang="en-GB"/>
          </a:p>
        </p:txBody>
      </p:sp>
      <p:sp>
        <p:nvSpPr>
          <p:cNvPr id="4" name="Segnaposto numero diapositiva 3"/>
          <p:cNvSpPr>
            <a:spLocks noGrp="1"/>
          </p:cNvSpPr>
          <p:nvPr>
            <p:ph type="sldNum" sz="quarter" idx="12"/>
          </p:nvPr>
        </p:nvSpPr>
        <p:spPr>
          <a:xfrm>
            <a:off x="0" y="6248400"/>
            <a:ext cx="533400" cy="381000"/>
          </a:xfrm>
        </p:spPr>
        <p:txBody>
          <a:bodyPr/>
          <a:lstStyle>
            <a:lvl1pPr>
              <a:defRPr>
                <a:solidFill>
                  <a:schemeClr val="tx2"/>
                </a:solidFill>
              </a:defRPr>
            </a:lvl1pPr>
          </a:lstStyle>
          <a:p>
            <a:fld id="{5CF06AB9-713E-024E-9478-47D4AC3643D4}" type="slidenum">
              <a:rPr lang="en-GB" smtClean="0"/>
              <a:t>‹n.›</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0" y="273050"/>
            <a:ext cx="8077200" cy="869950"/>
          </a:xfrm>
        </p:spPr>
        <p:txBody>
          <a:bodyPr anchor="ctr"/>
          <a:lstStyle>
            <a:lvl1pPr algn="l">
              <a:buNone/>
              <a:defRPr sz="4400" b="0"/>
            </a:lvl1pPr>
          </a:lstStyle>
          <a:p>
            <a:r>
              <a:rPr kumimoji="0" lang="it-IT" smtClean="0"/>
              <a:t>Fare clic per modificare stile</a:t>
            </a:r>
            <a:endParaRPr kumimoji="0" lang="en-US"/>
          </a:p>
        </p:txBody>
      </p:sp>
      <p:sp>
        <p:nvSpPr>
          <p:cNvPr id="5" name="Segnaposto data 4"/>
          <p:cNvSpPr>
            <a:spLocks noGrp="1"/>
          </p:cNvSpPr>
          <p:nvPr>
            <p:ph type="dt" sz="half" idx="10"/>
          </p:nvPr>
        </p:nvSpPr>
        <p:spPr/>
        <p:txBody>
          <a:bodyPr/>
          <a:lstStyle/>
          <a:p>
            <a:fld id="{A97F9114-2E72-824E-93A8-D72F438DC635}" type="datetimeFigureOut">
              <a:rPr lang="it-IT" smtClean="0"/>
              <a:t>27-03-2014</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lvl1pPr>
              <a:defRPr>
                <a:solidFill>
                  <a:srgbClr val="FFFFFF"/>
                </a:solidFill>
              </a:defRPr>
            </a:lvl1pPr>
          </a:lstStyle>
          <a:p>
            <a:fld id="{5CF06AB9-713E-024E-9478-47D4AC3643D4}" type="slidenum">
              <a:rPr lang="en-GB" smtClean="0"/>
              <a:t>‹n.›</a:t>
            </a:fld>
            <a:endParaRPr lang="en-GB"/>
          </a:p>
        </p:txBody>
      </p:sp>
      <p:sp>
        <p:nvSpPr>
          <p:cNvPr id="3" name="Segnaposto testo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gli stili del testo dello schema</a:t>
            </a:r>
          </a:p>
        </p:txBody>
      </p:sp>
      <p:sp>
        <p:nvSpPr>
          <p:cNvPr id="9" name="Segnaposto contenuto 8"/>
          <p:cNvSpPr>
            <a:spLocks noGrp="1"/>
          </p:cNvSpPr>
          <p:nvPr>
            <p:ph sz="quarter" idx="1"/>
          </p:nvPr>
        </p:nvSpPr>
        <p:spPr>
          <a:xfrm>
            <a:off x="2362200" y="1752600"/>
            <a:ext cx="6400800" cy="4419600"/>
          </a:xfrm>
        </p:spPr>
        <p:txBody>
          <a:body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Immagine con didascalia">
    <p:bg>
      <p:bgRef idx="1003">
        <a:schemeClr val="bg2"/>
      </p:bgRef>
    </p:bg>
    <p:spTree>
      <p:nvGrpSpPr>
        <p:cNvPr id="1" name=""/>
        <p:cNvGrpSpPr/>
        <p:nvPr/>
      </p:nvGrpSpPr>
      <p:grpSpPr>
        <a:xfrm>
          <a:off x="0" y="0"/>
          <a:ext cx="0" cy="0"/>
          <a:chOff x="0" y="0"/>
          <a:chExt cx="0" cy="0"/>
        </a:xfrm>
      </p:grpSpPr>
      <p:sp>
        <p:nvSpPr>
          <p:cNvPr id="4" name="Segnaposto testo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it-IT" smtClean="0"/>
              <a:t>Fare clic per modificare gli stili del testo dello schema</a:t>
            </a:r>
          </a:p>
        </p:txBody>
      </p:sp>
      <p:sp>
        <p:nvSpPr>
          <p:cNvPr id="8" name="Rettangolo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tangolo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it-IT" smtClean="0"/>
              <a:t>Fare clic per modificare stile</a:t>
            </a:r>
            <a:endParaRPr kumimoji="0" lang="en-US"/>
          </a:p>
        </p:txBody>
      </p:sp>
      <p:sp>
        <p:nvSpPr>
          <p:cNvPr id="11" name="Rettangolo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egnaposto data 11"/>
          <p:cNvSpPr>
            <a:spLocks noGrp="1"/>
          </p:cNvSpPr>
          <p:nvPr>
            <p:ph type="dt" sz="half" idx="10"/>
          </p:nvPr>
        </p:nvSpPr>
        <p:spPr>
          <a:xfrm>
            <a:off x="6248400" y="6248400"/>
            <a:ext cx="2667000" cy="365125"/>
          </a:xfrm>
        </p:spPr>
        <p:txBody>
          <a:bodyPr rtlCol="0"/>
          <a:lstStyle/>
          <a:p>
            <a:fld id="{A97F9114-2E72-824E-93A8-D72F438DC635}" type="datetimeFigureOut">
              <a:rPr lang="it-IT" smtClean="0"/>
              <a:t>27-03-2014</a:t>
            </a:fld>
            <a:endParaRPr lang="en-GB"/>
          </a:p>
        </p:txBody>
      </p:sp>
      <p:sp>
        <p:nvSpPr>
          <p:cNvPr id="13" name="Segnaposto numero diapositiva 12"/>
          <p:cNvSpPr>
            <a:spLocks noGrp="1"/>
          </p:cNvSpPr>
          <p:nvPr>
            <p:ph type="sldNum" sz="quarter" idx="11"/>
          </p:nvPr>
        </p:nvSpPr>
        <p:spPr>
          <a:xfrm>
            <a:off x="0" y="4667249"/>
            <a:ext cx="1447800" cy="663578"/>
          </a:xfrm>
        </p:spPr>
        <p:txBody>
          <a:bodyPr rtlCol="0"/>
          <a:lstStyle>
            <a:lvl1pPr>
              <a:defRPr sz="2800"/>
            </a:lvl1pPr>
          </a:lstStyle>
          <a:p>
            <a:fld id="{5CF06AB9-713E-024E-9478-47D4AC3643D4}" type="slidenum">
              <a:rPr lang="en-GB" smtClean="0"/>
              <a:t>‹n.›</a:t>
            </a:fld>
            <a:endParaRPr lang="en-GB"/>
          </a:p>
        </p:txBody>
      </p:sp>
      <p:sp>
        <p:nvSpPr>
          <p:cNvPr id="14" name="Segnaposto piè di pagina 13"/>
          <p:cNvSpPr>
            <a:spLocks noGrp="1"/>
          </p:cNvSpPr>
          <p:nvPr>
            <p:ph type="ftr" sz="quarter" idx="12"/>
          </p:nvPr>
        </p:nvSpPr>
        <p:spPr>
          <a:xfrm>
            <a:off x="1600200" y="6248206"/>
            <a:ext cx="4572000" cy="365125"/>
          </a:xfrm>
        </p:spPr>
        <p:txBody>
          <a:bodyPr rtlCol="0"/>
          <a:lstStyle/>
          <a:p>
            <a:endParaRPr lang="en-GB"/>
          </a:p>
        </p:txBody>
      </p:sp>
      <p:sp>
        <p:nvSpPr>
          <p:cNvPr id="3" name="Segnaposto immagine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it-IT" smtClean="0"/>
              <a:t>Fare clic sull'icona per inserire un'immagine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stile</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A97F9114-2E72-824E-93A8-D72F438DC635}" type="datetimeFigureOut">
              <a:rPr lang="it-IT" smtClean="0"/>
              <a:t>27-03-2014</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5CF06AB9-713E-024E-9478-47D4AC3643D4}" type="slidenum">
              <a:rPr lang="en-GB" smtClean="0"/>
              <a:t>‹n.›</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Titolo verticale e testo">
    <p:bg>
      <p:bgRef idx="1001">
        <a:schemeClr val="bg1"/>
      </p:bgRef>
    </p:bg>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53200" y="609600"/>
            <a:ext cx="2057400" cy="5516563"/>
          </a:xfrm>
        </p:spPr>
        <p:txBody>
          <a:bodyPr vert="eaVert"/>
          <a:lstStyle/>
          <a:p>
            <a:r>
              <a:rPr kumimoji="0" lang="it-IT" smtClean="0"/>
              <a:t>Fare clic per modificare stile</a:t>
            </a:r>
            <a:endParaRPr kumimoji="0" lang="en-US"/>
          </a:p>
        </p:txBody>
      </p:sp>
      <p:sp>
        <p:nvSpPr>
          <p:cNvPr id="3" name="Segnaposto testo verticale 2"/>
          <p:cNvSpPr>
            <a:spLocks noGrp="1"/>
          </p:cNvSpPr>
          <p:nvPr>
            <p:ph type="body" orient="vert" idx="1"/>
          </p:nvPr>
        </p:nvSpPr>
        <p:spPr>
          <a:xfrm>
            <a:off x="457200" y="609600"/>
            <a:ext cx="5562600" cy="5516564"/>
          </a:xfrm>
        </p:spPr>
        <p:txBody>
          <a:bodyPr vert="eaVert"/>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a:xfrm>
            <a:off x="6553200" y="6248402"/>
            <a:ext cx="2209800" cy="365125"/>
          </a:xfrm>
        </p:spPr>
        <p:txBody>
          <a:bodyPr/>
          <a:lstStyle/>
          <a:p>
            <a:fld id="{A97F9114-2E72-824E-93A8-D72F438DC635}" type="datetimeFigureOut">
              <a:rPr lang="it-IT" smtClean="0"/>
              <a:t>27-03-2014</a:t>
            </a:fld>
            <a:endParaRPr lang="en-GB"/>
          </a:p>
        </p:txBody>
      </p:sp>
      <p:sp>
        <p:nvSpPr>
          <p:cNvPr id="5" name="Segnaposto piè di pagina 4"/>
          <p:cNvSpPr>
            <a:spLocks noGrp="1"/>
          </p:cNvSpPr>
          <p:nvPr>
            <p:ph type="ftr" sz="quarter" idx="11"/>
          </p:nvPr>
        </p:nvSpPr>
        <p:spPr>
          <a:xfrm>
            <a:off x="457201" y="6248207"/>
            <a:ext cx="5573483" cy="365125"/>
          </a:xfrm>
        </p:spPr>
        <p:txBody>
          <a:bodyPr/>
          <a:lstStyle/>
          <a:p>
            <a:endParaRPr lang="en-GB"/>
          </a:p>
        </p:txBody>
      </p:sp>
      <p:sp>
        <p:nvSpPr>
          <p:cNvPr id="7" name="Rettangolo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ttangolo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ttangolo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egnaposto numero diapositiva 5"/>
          <p:cNvSpPr>
            <a:spLocks noGrp="1"/>
          </p:cNvSpPr>
          <p:nvPr>
            <p:ph type="sldNum" sz="quarter" idx="12"/>
          </p:nvPr>
        </p:nvSpPr>
        <p:spPr>
          <a:xfrm rot="5400000">
            <a:off x="5989638" y="144462"/>
            <a:ext cx="533400" cy="244476"/>
          </a:xfrm>
        </p:spPr>
        <p:txBody>
          <a:bodyPr/>
          <a:lstStyle/>
          <a:p>
            <a:fld id="{5CF06AB9-713E-024E-9478-47D4AC3643D4}" type="slidenum">
              <a:rPr lang="en-GB" smtClean="0"/>
              <a:t>‹n.›</a:t>
            </a:fld>
            <a:endParaRPr lang="en-GB"/>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2" name="Segnaposto titolo 21"/>
          <p:cNvSpPr>
            <a:spLocks noGrp="1"/>
          </p:cNvSpPr>
          <p:nvPr>
            <p:ph type="title"/>
          </p:nvPr>
        </p:nvSpPr>
        <p:spPr>
          <a:xfrm>
            <a:off x="609600" y="228600"/>
            <a:ext cx="8153400" cy="990600"/>
          </a:xfrm>
          <a:prstGeom prst="rect">
            <a:avLst/>
          </a:prstGeom>
        </p:spPr>
        <p:txBody>
          <a:bodyPr vert="horz" anchor="ctr">
            <a:normAutofit/>
          </a:bodyPr>
          <a:lstStyle/>
          <a:p>
            <a:r>
              <a:rPr kumimoji="0" lang="it-IT" smtClean="0"/>
              <a:t>Fare clic per modificare stile</a:t>
            </a:r>
            <a:endParaRPr kumimoji="0" lang="en-US"/>
          </a:p>
        </p:txBody>
      </p:sp>
      <p:sp>
        <p:nvSpPr>
          <p:cNvPr id="13" name="Segnaposto testo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it-IT" smtClean="0"/>
              <a:t>Fare clic per modificare gli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A97F9114-2E72-824E-93A8-D72F438DC635}" type="datetimeFigureOut">
              <a:rPr lang="it-IT" smtClean="0"/>
              <a:t>27-03-2014</a:t>
            </a:fld>
            <a:endParaRPr lang="en-GB"/>
          </a:p>
        </p:txBody>
      </p:sp>
      <p:sp>
        <p:nvSpPr>
          <p:cNvPr id="3" name="Segnaposto piè di pagina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GB"/>
          </a:p>
        </p:txBody>
      </p:sp>
      <p:sp>
        <p:nvSpPr>
          <p:cNvPr id="7" name="Rettangolo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tangolo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CF06AB9-713E-024E-9478-47D4AC3643D4}" type="slidenum">
              <a:rPr lang="en-GB" smtClean="0"/>
              <a:t>‹n.›</a:t>
            </a:fld>
            <a:endParaRPr lang="en-GB"/>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err="1" smtClean="0"/>
              <a:t>T</a:t>
            </a:r>
            <a:r>
              <a:rPr lang="en-GB" dirty="0" err="1" smtClean="0"/>
              <a:t>ime</a:t>
            </a:r>
            <a:r>
              <a:rPr lang="en-GB" dirty="0" smtClean="0"/>
              <a:t> off</a:t>
            </a:r>
            <a:endParaRPr lang="en-GB" dirty="0"/>
          </a:p>
        </p:txBody>
      </p:sp>
      <p:sp>
        <p:nvSpPr>
          <p:cNvPr id="3" name="Sottotitolo 2"/>
          <p:cNvSpPr>
            <a:spLocks noGrp="1"/>
          </p:cNvSpPr>
          <p:nvPr>
            <p:ph type="subTitle" idx="1"/>
          </p:nvPr>
        </p:nvSpPr>
        <p:spPr/>
        <p:txBody>
          <a:bodyPr/>
          <a:lstStyle/>
          <a:p>
            <a:r>
              <a:rPr lang="en-GB" dirty="0" smtClean="0"/>
              <a:t>Sports </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Football</a:t>
            </a:r>
            <a:r>
              <a:rPr lang="en-GB" dirty="0" smtClean="0"/>
              <a:t> </a:t>
            </a:r>
            <a:endParaRPr lang="en-GB" dirty="0"/>
          </a:p>
        </p:txBody>
      </p:sp>
      <p:sp>
        <p:nvSpPr>
          <p:cNvPr id="3" name="Segnaposto contenuto 2"/>
          <p:cNvSpPr>
            <a:spLocks noGrp="1"/>
          </p:cNvSpPr>
          <p:nvPr>
            <p:ph sz="quarter" idx="1"/>
          </p:nvPr>
        </p:nvSpPr>
        <p:spPr/>
        <p:txBody>
          <a:bodyPr>
            <a:normAutofit fontScale="92500"/>
          </a:bodyPr>
          <a:lstStyle/>
          <a:p>
            <a:r>
              <a:rPr lang="it-IT" dirty="0" err="1" smtClean="0"/>
              <a:t>T</a:t>
            </a:r>
            <a:r>
              <a:rPr lang="en-GB" dirty="0" smtClean="0"/>
              <a:t>he British have a reputation for being mad about sports. </a:t>
            </a:r>
            <a:r>
              <a:rPr lang="it-IT" dirty="0" err="1" smtClean="0"/>
              <a:t>T</a:t>
            </a:r>
            <a:r>
              <a:rPr lang="en-GB" dirty="0" smtClean="0"/>
              <a:t>he most popular sports are football, rugby football and cricket.</a:t>
            </a:r>
          </a:p>
          <a:p>
            <a:r>
              <a:rPr lang="it-IT" dirty="0" err="1" smtClean="0"/>
              <a:t>M</a:t>
            </a:r>
            <a:r>
              <a:rPr lang="en-GB" dirty="0" err="1" smtClean="0"/>
              <a:t>ost</a:t>
            </a:r>
            <a:r>
              <a:rPr lang="en-GB" dirty="0" smtClean="0"/>
              <a:t> sport is the ‘work’ of skilled professionals. </a:t>
            </a:r>
            <a:r>
              <a:rPr lang="it-IT" dirty="0" err="1" smtClean="0"/>
              <a:t>T</a:t>
            </a:r>
            <a:r>
              <a:rPr lang="en-GB" dirty="0" smtClean="0"/>
              <a:t>he game of football or ‘soccer’ was first played in Britain and then spread in other countries. </a:t>
            </a:r>
          </a:p>
          <a:p>
            <a:r>
              <a:rPr lang="it-IT" dirty="0" err="1" smtClean="0"/>
              <a:t>T</a:t>
            </a:r>
            <a:r>
              <a:rPr lang="en-GB" dirty="0" smtClean="0"/>
              <a:t>here are also plenty amateur soccer players in Britain who enjoy playing the game during the weekend. </a:t>
            </a:r>
            <a:r>
              <a:rPr lang="it-IT" dirty="0" smtClean="0"/>
              <a:t>A</a:t>
            </a:r>
            <a:r>
              <a:rPr lang="en-GB" dirty="0" err="1" smtClean="0"/>
              <a:t>mateur</a:t>
            </a:r>
            <a:r>
              <a:rPr lang="en-GB" dirty="0" smtClean="0"/>
              <a:t> clubs can compete against the professionals in the English Football Association Cup competition.</a:t>
            </a: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Rugby</a:t>
            </a:r>
            <a:endParaRPr lang="en-GB" dirty="0"/>
          </a:p>
        </p:txBody>
      </p:sp>
      <p:sp>
        <p:nvSpPr>
          <p:cNvPr id="3" name="Segnaposto contenuto 2"/>
          <p:cNvSpPr>
            <a:spLocks noGrp="1"/>
          </p:cNvSpPr>
          <p:nvPr>
            <p:ph sz="quarter" idx="1"/>
          </p:nvPr>
        </p:nvSpPr>
        <p:spPr/>
        <p:txBody>
          <a:bodyPr>
            <a:normAutofit fontScale="92500" lnSpcReduction="10000"/>
          </a:bodyPr>
          <a:lstStyle/>
          <a:p>
            <a:r>
              <a:rPr lang="it-IT" dirty="0" err="1" smtClean="0"/>
              <a:t>R</a:t>
            </a:r>
            <a:r>
              <a:rPr lang="en-GB" dirty="0" err="1" smtClean="0"/>
              <a:t>ugby</a:t>
            </a:r>
            <a:r>
              <a:rPr lang="en-GB" dirty="0" smtClean="0"/>
              <a:t> football is very popular both in England and other Commonwealth countries. the story is told that, in 1823, boys at Rugby School in England were playing football in the normal way, when suddenly on boy picked the ball up ran with it. </a:t>
            </a:r>
            <a:r>
              <a:rPr lang="it-IT" dirty="0" err="1" smtClean="0"/>
              <a:t>S</a:t>
            </a:r>
            <a:r>
              <a:rPr lang="en-GB" dirty="0" err="1" smtClean="0"/>
              <a:t>o</a:t>
            </a:r>
            <a:r>
              <a:rPr lang="en-GB" dirty="0" smtClean="0"/>
              <a:t> a new game was born.</a:t>
            </a:r>
          </a:p>
          <a:p>
            <a:r>
              <a:rPr lang="it-IT" dirty="0" err="1" smtClean="0"/>
              <a:t>T</a:t>
            </a:r>
            <a:r>
              <a:rPr lang="en-GB" dirty="0" smtClean="0"/>
              <a:t>here are two forms of rugby: Rugby Union is the amateur game and Rugby League is</a:t>
            </a:r>
            <a:r>
              <a:rPr lang="it-IT" dirty="0" smtClean="0"/>
              <a:t> </a:t>
            </a:r>
            <a:r>
              <a:rPr lang="en-GB" dirty="0" smtClean="0"/>
              <a:t>the professional one.</a:t>
            </a:r>
          </a:p>
          <a:p>
            <a:r>
              <a:rPr lang="it-IT" dirty="0" err="1" smtClean="0"/>
              <a:t>T</a:t>
            </a:r>
            <a:r>
              <a:rPr lang="en-GB" dirty="0" smtClean="0"/>
              <a:t>he two games have different rules. </a:t>
            </a:r>
            <a:r>
              <a:rPr lang="it-IT" dirty="0" err="1" smtClean="0"/>
              <a:t>R</a:t>
            </a:r>
            <a:r>
              <a:rPr lang="en-GB" dirty="0" err="1" smtClean="0"/>
              <a:t>ugby</a:t>
            </a:r>
            <a:r>
              <a:rPr lang="en-GB" dirty="0" smtClean="0"/>
              <a:t> League is mainly played in the North of England. </a:t>
            </a:r>
            <a:r>
              <a:rPr lang="it-IT" dirty="0" err="1" smtClean="0"/>
              <a:t>R</a:t>
            </a:r>
            <a:r>
              <a:rPr lang="en-GB" dirty="0" err="1" smtClean="0"/>
              <a:t>ugby</a:t>
            </a:r>
            <a:r>
              <a:rPr lang="en-GB" dirty="0" smtClean="0"/>
              <a:t> Union is the traditional sport of Wales.</a:t>
            </a:r>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C</a:t>
            </a:r>
            <a:r>
              <a:rPr lang="en-GB" dirty="0" err="1" smtClean="0"/>
              <a:t>ricket</a:t>
            </a:r>
            <a:r>
              <a:rPr lang="en-GB" dirty="0" smtClean="0"/>
              <a:t> </a:t>
            </a:r>
            <a:endParaRPr lang="en-GB" dirty="0"/>
          </a:p>
        </p:txBody>
      </p:sp>
      <p:sp>
        <p:nvSpPr>
          <p:cNvPr id="3" name="Segnaposto contenuto 2"/>
          <p:cNvSpPr>
            <a:spLocks noGrp="1"/>
          </p:cNvSpPr>
          <p:nvPr>
            <p:ph sz="quarter" idx="1"/>
          </p:nvPr>
        </p:nvSpPr>
        <p:spPr/>
        <p:txBody>
          <a:bodyPr>
            <a:normAutofit fontScale="92500" lnSpcReduction="20000"/>
          </a:bodyPr>
          <a:lstStyle/>
          <a:p>
            <a:r>
              <a:rPr lang="it-IT" dirty="0" err="1" smtClean="0"/>
              <a:t>F</a:t>
            </a:r>
            <a:r>
              <a:rPr lang="en-GB" dirty="0" err="1" smtClean="0"/>
              <a:t>ootball</a:t>
            </a:r>
            <a:r>
              <a:rPr lang="en-GB" dirty="0" smtClean="0"/>
              <a:t> is the favourite winter game in Britain, and cricket is the favourite summer sport.</a:t>
            </a:r>
          </a:p>
          <a:p>
            <a:r>
              <a:rPr lang="it-IT" dirty="0" err="1" smtClean="0"/>
              <a:t>C</a:t>
            </a:r>
            <a:r>
              <a:rPr lang="en-GB" dirty="0" err="1" smtClean="0"/>
              <a:t>ricket</a:t>
            </a:r>
            <a:r>
              <a:rPr lang="en-GB" dirty="0" smtClean="0"/>
              <a:t> </a:t>
            </a:r>
            <a:r>
              <a:rPr lang="en-GB" dirty="0" err="1" smtClean="0"/>
              <a:t>isvery</a:t>
            </a:r>
            <a:r>
              <a:rPr lang="en-GB" dirty="0" smtClean="0"/>
              <a:t> much connected with Britain. </a:t>
            </a:r>
            <a:r>
              <a:rPr lang="it-IT" dirty="0" smtClean="0"/>
              <a:t>I</a:t>
            </a:r>
            <a:r>
              <a:rPr lang="en-GB" dirty="0" err="1" smtClean="0"/>
              <a:t>t</a:t>
            </a:r>
            <a:r>
              <a:rPr lang="en-GB" dirty="0" smtClean="0"/>
              <a:t> is </a:t>
            </a:r>
            <a:r>
              <a:rPr lang="en-GB" dirty="0" err="1" smtClean="0"/>
              <a:t>playe</a:t>
            </a:r>
            <a:r>
              <a:rPr lang="en-GB" dirty="0" smtClean="0"/>
              <a:t> with enthusiasm which were once a part of the British Empire, so cricket is played, for example, in India and Pakistan and it survives in the Greek Island of Corfu.</a:t>
            </a:r>
          </a:p>
          <a:p>
            <a:r>
              <a:rPr lang="it-IT" dirty="0" err="1" smtClean="0"/>
              <a:t>C</a:t>
            </a:r>
            <a:r>
              <a:rPr lang="en-GB" dirty="0" err="1" smtClean="0"/>
              <a:t>ricket</a:t>
            </a:r>
            <a:r>
              <a:rPr lang="en-GB" dirty="0" smtClean="0"/>
              <a:t> is played by professional players in teams representing the English counties. </a:t>
            </a:r>
            <a:r>
              <a:rPr lang="it-IT" dirty="0" err="1" smtClean="0"/>
              <a:t>F</a:t>
            </a:r>
            <a:r>
              <a:rPr lang="en-GB" dirty="0" err="1" smtClean="0"/>
              <a:t>rom</a:t>
            </a:r>
            <a:r>
              <a:rPr lang="en-GB" dirty="0" smtClean="0"/>
              <a:t> these county teams, a national team is chosen to play Commonwealth countries like Australia and India. </a:t>
            </a:r>
            <a:r>
              <a:rPr lang="it-IT" dirty="0" err="1" smtClean="0"/>
              <a:t>T</a:t>
            </a:r>
            <a:r>
              <a:rPr lang="en-GB" dirty="0" err="1" smtClean="0"/>
              <a:t>hese</a:t>
            </a:r>
            <a:r>
              <a:rPr lang="en-GB" dirty="0" smtClean="0"/>
              <a:t> international matches are called Test Matches and can last up to five days. </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C</a:t>
            </a:r>
            <a:r>
              <a:rPr lang="en-GB" dirty="0" err="1" smtClean="0"/>
              <a:t>ricket</a:t>
            </a:r>
            <a:r>
              <a:rPr lang="en-GB" dirty="0" smtClean="0"/>
              <a:t> </a:t>
            </a:r>
            <a:endParaRPr lang="en-GB" dirty="0"/>
          </a:p>
        </p:txBody>
      </p:sp>
      <p:sp>
        <p:nvSpPr>
          <p:cNvPr id="3" name="Segnaposto contenuto 2"/>
          <p:cNvSpPr>
            <a:spLocks noGrp="1"/>
          </p:cNvSpPr>
          <p:nvPr>
            <p:ph sz="quarter" idx="1"/>
          </p:nvPr>
        </p:nvSpPr>
        <p:spPr/>
        <p:txBody>
          <a:bodyPr>
            <a:normAutofit lnSpcReduction="10000"/>
          </a:bodyPr>
          <a:lstStyle/>
          <a:p>
            <a:r>
              <a:rPr lang="it-IT" dirty="0" err="1" smtClean="0"/>
              <a:t>T</a:t>
            </a:r>
            <a:r>
              <a:rPr lang="en-GB" dirty="0" smtClean="0"/>
              <a:t>he county teams play during the week. </a:t>
            </a:r>
            <a:r>
              <a:rPr lang="it-IT" dirty="0" smtClean="0"/>
              <a:t>I</a:t>
            </a:r>
            <a:r>
              <a:rPr lang="en-GB" dirty="0" err="1" smtClean="0"/>
              <a:t>n</a:t>
            </a:r>
            <a:r>
              <a:rPr lang="en-GB" dirty="0" smtClean="0"/>
              <a:t> the recent years they have had to play one-day matches on Sunday.</a:t>
            </a:r>
          </a:p>
          <a:p>
            <a:r>
              <a:rPr lang="it-IT" dirty="0" smtClean="0"/>
              <a:t>A</a:t>
            </a:r>
            <a:r>
              <a:rPr lang="en-GB" dirty="0" err="1" smtClean="0"/>
              <a:t>mateur</a:t>
            </a:r>
            <a:r>
              <a:rPr lang="en-GB" dirty="0" smtClean="0"/>
              <a:t> cricket follows the same rules as the professional game. </a:t>
            </a:r>
            <a:r>
              <a:rPr lang="it-IT" dirty="0" smtClean="0"/>
              <a:t>A</a:t>
            </a:r>
            <a:r>
              <a:rPr lang="en-GB" dirty="0" smtClean="0"/>
              <a:t> typical amateur cricket match takes place on a village green, an open grassy space in the centre of the village. </a:t>
            </a:r>
            <a:r>
              <a:rPr lang="it-IT" dirty="0" smtClean="0"/>
              <a:t>I</a:t>
            </a:r>
            <a:r>
              <a:rPr lang="en-GB" dirty="0" err="1" smtClean="0"/>
              <a:t>t</a:t>
            </a:r>
            <a:r>
              <a:rPr lang="en-GB" dirty="0" smtClean="0"/>
              <a:t> is played between two team, the “home” team and the “visitor” who come from another village in the neighbourhood.</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H</a:t>
            </a:r>
            <a:r>
              <a:rPr lang="en-GB" dirty="0" err="1" smtClean="0"/>
              <a:t>orse</a:t>
            </a:r>
            <a:r>
              <a:rPr lang="en-GB" dirty="0" smtClean="0"/>
              <a:t> racing</a:t>
            </a:r>
            <a:endParaRPr lang="en-GB" dirty="0"/>
          </a:p>
        </p:txBody>
      </p:sp>
      <p:sp>
        <p:nvSpPr>
          <p:cNvPr id="3" name="Segnaposto contenuto 2"/>
          <p:cNvSpPr>
            <a:spLocks noGrp="1"/>
          </p:cNvSpPr>
          <p:nvPr>
            <p:ph sz="quarter" idx="1"/>
          </p:nvPr>
        </p:nvSpPr>
        <p:spPr/>
        <p:txBody>
          <a:bodyPr>
            <a:normAutofit fontScale="85000" lnSpcReduction="20000"/>
          </a:bodyPr>
          <a:lstStyle/>
          <a:p>
            <a:r>
              <a:rPr lang="it-IT" dirty="0" smtClean="0"/>
              <a:t>I</a:t>
            </a:r>
            <a:r>
              <a:rPr lang="en-GB" dirty="0" err="1" smtClean="0"/>
              <a:t>t</a:t>
            </a:r>
            <a:r>
              <a:rPr lang="en-GB" dirty="0" smtClean="0"/>
              <a:t> has a long history in Britain. </a:t>
            </a:r>
            <a:r>
              <a:rPr lang="it-IT" dirty="0" smtClean="0"/>
              <a:t>I</a:t>
            </a:r>
            <a:r>
              <a:rPr lang="en-GB" dirty="0" err="1" smtClean="0"/>
              <a:t>t</a:t>
            </a:r>
            <a:r>
              <a:rPr lang="en-GB" dirty="0" smtClean="0"/>
              <a:t> is sometimes called the sport of kings because it is very expensive to own a racehorse. </a:t>
            </a:r>
            <a:r>
              <a:rPr lang="it-IT" dirty="0" err="1" smtClean="0"/>
              <a:t>H</a:t>
            </a:r>
            <a:r>
              <a:rPr lang="en-GB" dirty="0" err="1" smtClean="0"/>
              <a:t>owever</a:t>
            </a:r>
            <a:r>
              <a:rPr lang="en-GB" dirty="0" smtClean="0"/>
              <a:t> interest in racing is not restricted to the rich.</a:t>
            </a:r>
          </a:p>
          <a:p>
            <a:r>
              <a:rPr lang="it-IT" dirty="0" err="1" smtClean="0"/>
              <a:t>G</a:t>
            </a:r>
            <a:r>
              <a:rPr lang="en-GB" dirty="0" smtClean="0"/>
              <a:t>ambling </a:t>
            </a:r>
            <a:r>
              <a:rPr lang="it-IT" dirty="0" err="1" smtClean="0"/>
              <a:t>–</a:t>
            </a:r>
            <a:r>
              <a:rPr lang="en-GB" dirty="0" smtClean="0"/>
              <a:t> especially on horses </a:t>
            </a:r>
            <a:r>
              <a:rPr lang="it-IT" dirty="0" err="1" smtClean="0"/>
              <a:t>–</a:t>
            </a:r>
            <a:r>
              <a:rPr lang="en-GB" dirty="0" smtClean="0"/>
              <a:t> is a part of many people’s lives in Britain. </a:t>
            </a:r>
            <a:r>
              <a:rPr lang="it-IT" dirty="0" smtClean="0"/>
              <a:t>I</a:t>
            </a:r>
            <a:r>
              <a:rPr lang="en-GB" dirty="0" err="1" smtClean="0"/>
              <a:t>t</a:t>
            </a:r>
            <a:r>
              <a:rPr lang="en-GB" dirty="0" smtClean="0"/>
              <a:t> used to be illegal to bet with money except on race courses and with certain licensed bookmakers who took bets on the telephone. </a:t>
            </a:r>
            <a:r>
              <a:rPr lang="it-IT" dirty="0" err="1" smtClean="0"/>
              <a:t>T</a:t>
            </a:r>
            <a:r>
              <a:rPr lang="en-GB" dirty="0" smtClean="0"/>
              <a:t>here used to be a lot of illegal betting, for example in the street or in factories. </a:t>
            </a:r>
            <a:r>
              <a:rPr lang="it-IT" dirty="0" smtClean="0"/>
              <a:t>I</a:t>
            </a:r>
            <a:r>
              <a:rPr lang="en-GB" dirty="0" err="1" smtClean="0"/>
              <a:t>n</a:t>
            </a:r>
            <a:r>
              <a:rPr lang="en-GB" dirty="0" smtClean="0"/>
              <a:t> 1960 an Act of Parliament was passed, making betting shops legal.</a:t>
            </a:r>
          </a:p>
          <a:p>
            <a:r>
              <a:rPr lang="it-IT" dirty="0" err="1" smtClean="0"/>
              <a:t>T</a:t>
            </a:r>
            <a:r>
              <a:rPr lang="en-GB" dirty="0" smtClean="0"/>
              <a:t>here are two kinds of horse racing: flat racing and </a:t>
            </a:r>
            <a:r>
              <a:rPr lang="en-GB" dirty="0" err="1" smtClean="0"/>
              <a:t>steeplechasing</a:t>
            </a:r>
            <a:r>
              <a:rPr lang="en-GB" dirty="0" smtClean="0"/>
              <a:t>. </a:t>
            </a:r>
            <a:r>
              <a:rPr lang="it-IT" dirty="0" smtClean="0"/>
              <a:t>I</a:t>
            </a:r>
            <a:r>
              <a:rPr lang="en-GB" dirty="0" err="1" smtClean="0"/>
              <a:t>n</a:t>
            </a:r>
            <a:r>
              <a:rPr lang="en-GB" dirty="0" smtClean="0"/>
              <a:t> the former the horses run on level or flat ground; in the latter they jump over obstacles (fences).</a:t>
            </a:r>
          </a:p>
          <a:p>
            <a:pPr>
              <a:buNone/>
            </a:pP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H</a:t>
            </a:r>
            <a:r>
              <a:rPr lang="en-GB" dirty="0" err="1" smtClean="0"/>
              <a:t>orse</a:t>
            </a:r>
            <a:r>
              <a:rPr lang="en-GB" dirty="0" smtClean="0"/>
              <a:t> riding and sailing</a:t>
            </a:r>
            <a:endParaRPr lang="en-GB" dirty="0"/>
          </a:p>
        </p:txBody>
      </p:sp>
      <p:sp>
        <p:nvSpPr>
          <p:cNvPr id="3" name="Segnaposto contenuto 2"/>
          <p:cNvSpPr>
            <a:spLocks noGrp="1"/>
          </p:cNvSpPr>
          <p:nvPr>
            <p:ph sz="quarter" idx="1"/>
          </p:nvPr>
        </p:nvSpPr>
        <p:spPr/>
        <p:txBody>
          <a:bodyPr/>
          <a:lstStyle/>
          <a:p>
            <a:r>
              <a:rPr lang="it-IT" dirty="0" smtClean="0"/>
              <a:t>A</a:t>
            </a:r>
            <a:r>
              <a:rPr lang="en-GB" dirty="0" smtClean="0"/>
              <a:t> variety of sports are practised: golf, tennis, athletics, swimming and polo but there are some which have become more popular in recent years.</a:t>
            </a:r>
          </a:p>
          <a:p>
            <a:r>
              <a:rPr lang="it-IT" dirty="0" smtClean="0"/>
              <a:t>O</a:t>
            </a:r>
            <a:r>
              <a:rPr lang="en-GB" dirty="0" smtClean="0"/>
              <a:t>ne of them is horse-riding, but it is still a leisure occupation for the rich.</a:t>
            </a:r>
          </a:p>
          <a:p>
            <a:r>
              <a:rPr lang="it-IT" dirty="0" smtClean="0"/>
              <a:t>A</a:t>
            </a:r>
            <a:r>
              <a:rPr lang="en-GB" dirty="0" err="1" smtClean="0"/>
              <a:t>nothe</a:t>
            </a:r>
            <a:r>
              <a:rPr lang="it-IT" dirty="0" err="1" smtClean="0"/>
              <a:t>r</a:t>
            </a:r>
            <a:r>
              <a:rPr lang="en-GB" dirty="0" smtClean="0"/>
              <a:t> is sailing. </a:t>
            </a:r>
            <a:r>
              <a:rPr lang="it-IT" dirty="0" smtClean="0"/>
              <a:t>I</a:t>
            </a:r>
            <a:r>
              <a:rPr lang="en-GB" dirty="0" err="1" smtClean="0"/>
              <a:t>t</a:t>
            </a:r>
            <a:r>
              <a:rPr lang="en-GB" dirty="0" smtClean="0"/>
              <a:t> is estimated that over 3 million Britons go sailing in small boats every year on lakes, reservoirs </a:t>
            </a:r>
            <a:r>
              <a:rPr lang="en-GB" smtClean="0"/>
              <a:t>and rivers.</a:t>
            </a:r>
            <a:endParaRPr lang="en-GB"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Luna">
  <a:themeElements>
    <a:clrScheme name="Luna">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Luna">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Lun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Luna.thmx</Template>
  <TotalTime>117</TotalTime>
  <Words>616</Words>
  <Application>Microsoft PowerPoint per Mac</Application>
  <PresentationFormat>Presentazione su schermo (4:3)</PresentationFormat>
  <Paragraphs>25</Paragraphs>
  <Slides>7</Slides>
  <Notes>0</Notes>
  <HiddenSlides>0</HiddenSlides>
  <MMClips>0</MMClips>
  <ScaleCrop>false</ScaleCrop>
  <HeadingPairs>
    <vt:vector size="4" baseType="variant">
      <vt:variant>
        <vt:lpstr>Modello struttura</vt:lpstr>
      </vt:variant>
      <vt:variant>
        <vt:i4>1</vt:i4>
      </vt:variant>
      <vt:variant>
        <vt:lpstr>Titoli diapositive</vt:lpstr>
      </vt:variant>
      <vt:variant>
        <vt:i4>7</vt:i4>
      </vt:variant>
    </vt:vector>
  </HeadingPairs>
  <TitlesOfParts>
    <vt:vector size="8" baseType="lpstr">
      <vt:lpstr>Luna</vt:lpstr>
      <vt:lpstr>Time off</vt:lpstr>
      <vt:lpstr>Football </vt:lpstr>
      <vt:lpstr>Rugby</vt:lpstr>
      <vt:lpstr>Cricket </vt:lpstr>
      <vt:lpstr>Cricket </vt:lpstr>
      <vt:lpstr>Horse racing</vt:lpstr>
      <vt:lpstr>Horse riding and sailing</vt:lpstr>
    </vt:vector>
  </TitlesOfParts>
  <Company>Università G.D'Annunzio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 off</dc:title>
  <dc:creator>Alessio Pellegrini</dc:creator>
  <cp:lastModifiedBy>Alessio Pellegrini</cp:lastModifiedBy>
  <cp:revision>5</cp:revision>
  <dcterms:created xsi:type="dcterms:W3CDTF">2014-03-27T21:17:54Z</dcterms:created>
  <dcterms:modified xsi:type="dcterms:W3CDTF">2014-03-27T23:15:13Z</dcterms:modified>
</cp:coreProperties>
</file>