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13.xml" ContentType="application/vnd.openxmlformats-officedocument.presentationml.slideLayout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Override PartName="/docProps/core.xml" ContentType="application/vnd.openxmlformats-package.core-properties+xml"/>
  <Default Extension="rels" ContentType="application/vnd.openxmlformats-package.relationships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91" d="100"/>
          <a:sy n="91" d="100"/>
        </p:scale>
        <p:origin x="-84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olo e contenuto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Diapositiva titolo con 2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C2DD1C59-B8FB-4BC6-84FE-FD700C7CFC4F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uto, sopra e so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magini con didascalia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2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4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541905-8F4D-3D42-B15B-1375814E01C4}" type="datetimeFigureOut">
              <a:rPr lang="it-IT" smtClean="0"/>
              <a:pPr/>
              <a:t>1-04-2014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A40D1AC6-CC69-9849-AF03-D29666B1260D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  <p:sldLayoutId id="2147483898" r:id="rId17"/>
    <p:sldLayoutId id="2147483899" r:id="rId18"/>
    <p:sldLayoutId id="2147483900" r:id="rId19"/>
    <p:sldLayoutId id="2147483901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000" dirty="0" err="1" smtClean="0"/>
              <a:t>T</a:t>
            </a:r>
            <a:r>
              <a:rPr lang="en-GB" sz="4000" dirty="0" err="1" smtClean="0"/>
              <a:t>ime</a:t>
            </a:r>
            <a:r>
              <a:rPr lang="en-GB" sz="4000" dirty="0" smtClean="0"/>
              <a:t> off</a:t>
            </a:r>
            <a:endParaRPr lang="en-GB" sz="4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E</a:t>
            </a:r>
            <a:r>
              <a:rPr lang="en-GB" sz="3200" dirty="0" err="1" smtClean="0"/>
              <a:t>ating</a:t>
            </a:r>
            <a:r>
              <a:rPr lang="en-GB" sz="3200" dirty="0" smtClean="0"/>
              <a:t> out</a:t>
            </a:r>
            <a:endParaRPr lang="en-GB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F</a:t>
            </a:r>
            <a:r>
              <a:rPr lang="en-GB" dirty="0" err="1" smtClean="0"/>
              <a:t>ood</a:t>
            </a:r>
            <a:r>
              <a:rPr lang="en-GB" dirty="0" smtClean="0"/>
              <a:t> and drink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sz="2800" dirty="0" err="1" smtClean="0"/>
              <a:t>F</a:t>
            </a:r>
            <a:r>
              <a:rPr lang="en-GB" sz="2800" dirty="0" err="1" smtClean="0"/>
              <a:t>ood</a:t>
            </a:r>
            <a:r>
              <a:rPr lang="en-GB" sz="2800" dirty="0" smtClean="0"/>
              <a:t> in Britain has had a bad reputation abroad for a very long time. </a:t>
            </a:r>
            <a:r>
              <a:rPr lang="it-IT" sz="2800" dirty="0" err="1" smtClean="0"/>
              <a:t>V</a:t>
            </a:r>
            <a:r>
              <a:rPr lang="en-GB" sz="2800" dirty="0" err="1" smtClean="0"/>
              <a:t>isitors</a:t>
            </a:r>
            <a:r>
              <a:rPr lang="en-GB" sz="2800" dirty="0" smtClean="0"/>
              <a:t> from foreign countries complain the meals they order in restaurants and cafés.</a:t>
            </a:r>
            <a:r>
              <a:rPr lang="en-GB" sz="2800" dirty="0" smtClean="0"/>
              <a:t> </a:t>
            </a:r>
            <a:endParaRPr lang="en-GB" sz="2800" dirty="0" smtClean="0"/>
          </a:p>
          <a:p>
            <a:r>
              <a:rPr lang="it-IT" sz="2800" dirty="0" err="1" smtClean="0"/>
              <a:t>H</a:t>
            </a:r>
            <a:r>
              <a:rPr lang="en-GB" sz="2800" dirty="0" err="1" smtClean="0"/>
              <a:t>owever</a:t>
            </a:r>
            <a:r>
              <a:rPr lang="en-GB" sz="2800" dirty="0" smtClean="0"/>
              <a:t>, in a city like London there is great variety. </a:t>
            </a:r>
            <a:r>
              <a:rPr lang="it-IT" sz="2800" dirty="0" err="1" smtClean="0"/>
              <a:t>T</a:t>
            </a:r>
            <a:r>
              <a:rPr lang="en-GB" sz="2800" dirty="0" smtClean="0"/>
              <a:t>here are so many restaurants serving continental and non-European dishes that it can be difficult to find one serving only own cooking to Britain </a:t>
            </a:r>
            <a:r>
              <a:rPr lang="it-IT" sz="2800" dirty="0" err="1" smtClean="0"/>
              <a:t>–</a:t>
            </a:r>
            <a:r>
              <a:rPr lang="en-GB" sz="2800" dirty="0" smtClean="0"/>
              <a:t> Asian, Caribbean, Greek Cypriot. There are restaurants specializing various foreign cooking in addition to the many Italian and French ones.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</a:t>
            </a:r>
            <a:r>
              <a:rPr lang="en-GB" dirty="0" err="1" smtClean="0"/>
              <a:t>eals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</a:t>
            </a:r>
            <a:r>
              <a:rPr lang="en-GB" dirty="0" err="1" smtClean="0"/>
              <a:t>n</a:t>
            </a:r>
            <a:r>
              <a:rPr lang="en-GB" dirty="0" smtClean="0"/>
              <a:t> spite of complaints about uninteresting food, there seems to be a great interest in cooking among people in Britain. </a:t>
            </a:r>
          </a:p>
          <a:p>
            <a:r>
              <a:rPr lang="it-IT" dirty="0" err="1" smtClean="0"/>
              <a:t>C</a:t>
            </a:r>
            <a:r>
              <a:rPr lang="en-GB" dirty="0" err="1" smtClean="0"/>
              <a:t>ookery</a:t>
            </a:r>
            <a:r>
              <a:rPr lang="en-GB" dirty="0" smtClean="0"/>
              <a:t> books are published, and newspapers and magazines regularly print unusual recipes from foreign countries and revive old recipes from the past and from various regions of Britain.</a:t>
            </a:r>
          </a:p>
          <a:p>
            <a:r>
              <a:rPr lang="it-IT" dirty="0" smtClean="0"/>
              <a:t>A</a:t>
            </a:r>
            <a:r>
              <a:rPr lang="en-GB" dirty="0" smtClean="0"/>
              <a:t> good combination of tradition and innovation is represented by </a:t>
            </a:r>
            <a:r>
              <a:rPr lang="en-GB" dirty="0" err="1" smtClean="0"/>
              <a:t>gastropubs</a:t>
            </a:r>
            <a:r>
              <a:rPr lang="en-GB" dirty="0" smtClean="0"/>
              <a:t>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here are generally three main meals breakfast </a:t>
            </a:r>
            <a:r>
              <a:rPr lang="it-IT" dirty="0" err="1" smtClean="0"/>
              <a:t>–</a:t>
            </a:r>
            <a:r>
              <a:rPr lang="en-GB" dirty="0" smtClean="0"/>
              <a:t> lunch </a:t>
            </a:r>
            <a:r>
              <a:rPr lang="it-IT" dirty="0" err="1" smtClean="0"/>
              <a:t>–</a:t>
            </a:r>
            <a:r>
              <a:rPr lang="en-GB" dirty="0" smtClean="0"/>
              <a:t> dinner. </a:t>
            </a:r>
            <a:r>
              <a:rPr lang="it-IT" dirty="0" err="1" smtClean="0"/>
              <a:t>T</a:t>
            </a:r>
            <a:r>
              <a:rPr lang="en-GB" dirty="0" smtClean="0"/>
              <a:t>he latter has </a:t>
            </a:r>
            <a:r>
              <a:rPr lang="en-GB" dirty="0" err="1" smtClean="0"/>
              <a:t>tripartition</a:t>
            </a:r>
            <a:r>
              <a:rPr lang="en-GB" dirty="0" smtClean="0"/>
              <a:t>: starter </a:t>
            </a:r>
            <a:r>
              <a:rPr lang="it-IT" dirty="0" err="1" smtClean="0"/>
              <a:t>–</a:t>
            </a:r>
            <a:r>
              <a:rPr lang="en-GB" dirty="0" smtClean="0"/>
              <a:t> main course </a:t>
            </a:r>
            <a:r>
              <a:rPr lang="it-IT" dirty="0" err="1" smtClean="0"/>
              <a:t>–</a:t>
            </a:r>
            <a:r>
              <a:rPr lang="en-GB" dirty="0" smtClean="0"/>
              <a:t> dessert. </a:t>
            </a:r>
          </a:p>
          <a:p>
            <a:r>
              <a:rPr lang="it-IT" dirty="0" smtClean="0"/>
              <a:t>“</a:t>
            </a:r>
            <a:r>
              <a:rPr lang="it-IT" dirty="0" err="1" smtClean="0"/>
              <a:t>C</a:t>
            </a:r>
            <a:r>
              <a:rPr lang="en-GB" dirty="0" smtClean="0"/>
              <a:t>ream tea” </a:t>
            </a:r>
            <a:r>
              <a:rPr lang="en-GB" dirty="0" smtClean="0"/>
              <a:t>is the traditional way to enjoy tea drinking which can substitute dinner.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</a:t>
            </a:r>
            <a:r>
              <a:rPr lang="en-GB" dirty="0" smtClean="0"/>
              <a:t>hopping for food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err="1" smtClean="0"/>
              <a:t>T</a:t>
            </a:r>
            <a:r>
              <a:rPr lang="en-GB" dirty="0" smtClean="0"/>
              <a:t>he sort of food a family eats depends, to some extent, on  how well off the family is. </a:t>
            </a:r>
            <a:r>
              <a:rPr lang="it-IT" dirty="0" err="1" smtClean="0"/>
              <a:t>T</a:t>
            </a:r>
            <a:r>
              <a:rPr lang="en-GB" dirty="0" smtClean="0"/>
              <a:t>he richest families spend more on fruit and vegetables that have a short season, and on meat, fresh fish, and cheese. 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poorest families buy more sugar, potatoes, lard, and white bread. </a:t>
            </a:r>
            <a:r>
              <a:rPr lang="it-IT" dirty="0" err="1" smtClean="0"/>
              <a:t>B</a:t>
            </a:r>
            <a:r>
              <a:rPr lang="en-GB" dirty="0" smtClean="0"/>
              <a:t>read has always been a basic food but the amount eaten nowadays is declining. </a:t>
            </a:r>
            <a:r>
              <a:rPr lang="it-IT" dirty="0" err="1" smtClean="0"/>
              <a:t>T</a:t>
            </a:r>
            <a:r>
              <a:rPr lang="en-GB" dirty="0" smtClean="0"/>
              <a:t>he sliced white loaf produced in a factory is the cheapest.</a:t>
            </a:r>
          </a:p>
          <a:p>
            <a:r>
              <a:rPr lang="it-IT" dirty="0" err="1" smtClean="0"/>
              <a:t>M</a:t>
            </a:r>
            <a:r>
              <a:rPr lang="en-GB" dirty="0" smtClean="0"/>
              <a:t>ore and more people buy food from a “take away”. </a:t>
            </a:r>
            <a:r>
              <a:rPr lang="it-IT" dirty="0" err="1" smtClean="0"/>
              <a:t>T</a:t>
            </a:r>
            <a:r>
              <a:rPr lang="en-GB" dirty="0" smtClean="0"/>
              <a:t>his is a quicker than cooking a meal. </a:t>
            </a:r>
            <a:r>
              <a:rPr lang="it-IT" dirty="0" err="1" smtClean="0"/>
              <a:t>T</a:t>
            </a:r>
            <a:r>
              <a:rPr lang="en-GB" dirty="0" smtClean="0"/>
              <a:t>he traditional take away foods in Britain are fish and chips, jacket potatoes, but also hamburgers and Chinese food.</a:t>
            </a:r>
          </a:p>
          <a:p>
            <a:r>
              <a:rPr lang="it-IT" dirty="0" err="1" smtClean="0"/>
              <a:t>T</a:t>
            </a:r>
            <a:r>
              <a:rPr lang="en-GB" dirty="0" err="1" smtClean="0"/>
              <a:t>oday</a:t>
            </a:r>
            <a:r>
              <a:rPr lang="en-GB" dirty="0" smtClean="0"/>
              <a:t>, however, supermarkets provide high quality fresh foods ready-to-eat from all parts of the world.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N</a:t>
            </a:r>
            <a:r>
              <a:rPr lang="en-GB" dirty="0" err="1" smtClean="0"/>
              <a:t>atural</a:t>
            </a:r>
            <a:r>
              <a:rPr lang="en-GB" dirty="0" smtClean="0"/>
              <a:t> foods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here has been a change of diet during the last few years, some people prefer not to eat factory-made, processed foods. </a:t>
            </a:r>
            <a:r>
              <a:rPr lang="it-IT" dirty="0" err="1" smtClean="0"/>
              <a:t>T</a:t>
            </a:r>
            <a:r>
              <a:rPr lang="en-GB" dirty="0" smtClean="0"/>
              <a:t>hey want to eat foods which are grown without the aid of chemical fertilizers. 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here is an increase of vegetarians and vegans.</a:t>
            </a:r>
            <a:endParaRPr lang="it-IT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err="1" smtClean="0"/>
              <a:t>eas</a:t>
            </a:r>
            <a:r>
              <a:rPr lang="en-GB" dirty="0" smtClean="0"/>
              <a:t> and beers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average number of cups of tea drunk each day is 3.5, though some people drink  as many as 10 cups a day.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consumption of coffee, on the other hand, trebled during the 1960s. </a:t>
            </a:r>
            <a:r>
              <a:rPr lang="it-IT" dirty="0" err="1" smtClean="0"/>
              <a:t>T</a:t>
            </a:r>
            <a:r>
              <a:rPr lang="en-GB" dirty="0" smtClean="0"/>
              <a:t>he introduction of instant coffee made it an easy drink to prepare.</a:t>
            </a:r>
          </a:p>
          <a:p>
            <a:r>
              <a:rPr lang="it-IT" dirty="0" err="1" smtClean="0"/>
              <a:t>B</a:t>
            </a:r>
            <a:r>
              <a:rPr lang="en-GB" dirty="0" err="1" smtClean="0"/>
              <a:t>eer</a:t>
            </a:r>
            <a:r>
              <a:rPr lang="en-GB" dirty="0" smtClean="0"/>
              <a:t> has been one of the favourite drinks of the British since the early 1600s. </a:t>
            </a:r>
            <a:r>
              <a:rPr lang="it-IT" dirty="0" err="1" smtClean="0"/>
              <a:t>M</a:t>
            </a:r>
            <a:r>
              <a:rPr lang="en-GB" dirty="0" err="1" smtClean="0"/>
              <a:t>ost</a:t>
            </a:r>
            <a:r>
              <a:rPr lang="en-GB" dirty="0" smtClean="0"/>
              <a:t> beer drinking is done in pubs. </a:t>
            </a:r>
            <a:r>
              <a:rPr lang="it-IT" dirty="0" err="1" smtClean="0"/>
              <a:t>T</a:t>
            </a:r>
            <a:r>
              <a:rPr lang="en-GB" dirty="0" err="1" smtClean="0"/>
              <a:t>raditionally</a:t>
            </a:r>
            <a:r>
              <a:rPr lang="en-GB" dirty="0" smtClean="0"/>
              <a:t>, beer is drawn from the cellar up to the bar of the pub to be served to the customer as draught beer.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Beer styles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B</a:t>
            </a:r>
            <a:r>
              <a:rPr lang="en-GB" dirty="0" err="1" smtClean="0"/>
              <a:t>ritish</a:t>
            </a:r>
            <a:r>
              <a:rPr lang="en-GB" dirty="0" smtClean="0"/>
              <a:t> beer is noted for being warm that is, it is not iced or deliberately kept cool. </a:t>
            </a:r>
            <a:r>
              <a:rPr lang="it-IT" dirty="0" err="1" smtClean="0"/>
              <a:t>D</a:t>
            </a:r>
            <a:r>
              <a:rPr lang="en-GB" dirty="0" err="1" smtClean="0"/>
              <a:t>uring</a:t>
            </a:r>
            <a:r>
              <a:rPr lang="en-GB" dirty="0" smtClean="0"/>
              <a:t> the last 40 years many of the breweries have manufactured keg beer.  </a:t>
            </a:r>
          </a:p>
          <a:p>
            <a:r>
              <a:rPr lang="en-GB" dirty="0" smtClean="0"/>
              <a:t>Keg beer is artificially fizzy and kept in special barrels called kegs.</a:t>
            </a:r>
          </a:p>
          <a:p>
            <a:r>
              <a:rPr lang="it-IT" dirty="0" smtClean="0"/>
              <a:t>O</a:t>
            </a:r>
            <a:r>
              <a:rPr lang="en-GB" dirty="0" err="1" smtClean="0"/>
              <a:t>ther</a:t>
            </a:r>
            <a:r>
              <a:rPr lang="en-GB" dirty="0" smtClean="0"/>
              <a:t> types of beers are: lager (Germany), stout.</a:t>
            </a:r>
          </a:p>
          <a:p>
            <a:r>
              <a:rPr lang="en-GB" dirty="0" smtClean="0"/>
              <a:t>Some people drink a mixture of beer and lemonade called: </a:t>
            </a:r>
            <a:r>
              <a:rPr lang="en-GB" dirty="0" err="1" smtClean="0"/>
              <a:t>shandy</a:t>
            </a:r>
            <a:r>
              <a:rPr lang="en-GB" dirty="0" smtClean="0"/>
              <a:t>.</a:t>
            </a:r>
          </a:p>
          <a:p>
            <a:r>
              <a:rPr lang="it-IT" dirty="0" smtClean="0"/>
              <a:t>A</a:t>
            </a:r>
            <a:r>
              <a:rPr lang="en-GB" dirty="0" smtClean="0"/>
              <a:t> regional speciality from the West of England is cider, which is made from apples.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</a:t>
            </a:r>
            <a:r>
              <a:rPr lang="en-GB" dirty="0" err="1" smtClean="0"/>
              <a:t>ine</a:t>
            </a:r>
            <a:r>
              <a:rPr lang="en-GB" dirty="0" smtClean="0"/>
              <a:t> and spirits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r>
              <a:rPr lang="en-GB" dirty="0" err="1" smtClean="0"/>
              <a:t>s</a:t>
            </a:r>
            <a:r>
              <a:rPr lang="en-GB" dirty="0" smtClean="0"/>
              <a:t> Britons have taken holidays abroad, have grown used to drinking wine consequently the consumption of wine has increased. </a:t>
            </a:r>
            <a:r>
              <a:rPr lang="it-IT" dirty="0" err="1" smtClean="0"/>
              <a:t>V</a:t>
            </a:r>
            <a:r>
              <a:rPr lang="en-GB" dirty="0" err="1" smtClean="0"/>
              <a:t>ineyards</a:t>
            </a:r>
            <a:r>
              <a:rPr lang="en-GB" dirty="0" smtClean="0"/>
              <a:t> have existed in southern England since Roman times and new vineyards have been established in recent years. </a:t>
            </a:r>
            <a:r>
              <a:rPr lang="it-IT" dirty="0" err="1" smtClean="0"/>
              <a:t>B</a:t>
            </a:r>
            <a:r>
              <a:rPr lang="en-GB" dirty="0" err="1" smtClean="0"/>
              <a:t>ut</a:t>
            </a:r>
            <a:r>
              <a:rPr lang="en-GB" dirty="0" smtClean="0"/>
              <a:t> the quantity produced is never likely to satisfy the growing British thirst for wine. </a:t>
            </a:r>
            <a:r>
              <a:rPr lang="it-IT" dirty="0" err="1" smtClean="0"/>
              <a:t>M</a:t>
            </a:r>
            <a:r>
              <a:rPr lang="en-GB" dirty="0" err="1" smtClean="0"/>
              <a:t>ost</a:t>
            </a:r>
            <a:r>
              <a:rPr lang="en-GB" dirty="0" smtClean="0"/>
              <a:t> of the wine drunk in Britain will continue to be imported from Italy, France, Spain, Germany, South America and U.S.A.</a:t>
            </a:r>
          </a:p>
          <a:p>
            <a:r>
              <a:rPr lang="it-IT" dirty="0" smtClean="0"/>
              <a:t>A</a:t>
            </a:r>
            <a:r>
              <a:rPr lang="en-GB" dirty="0" err="1" smtClean="0"/>
              <a:t>mong</a:t>
            </a:r>
            <a:r>
              <a:rPr lang="en-GB" dirty="0" smtClean="0"/>
              <a:t> spirits, whisky is the favourite one and, of course is the national drink of Scotland. “Scotch” is exported to the rest of the world. Nowadays whisky with a peaty flavour is getting more and more popular.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ntaggio">
  <a:themeElements>
    <a:clrScheme name="Vantaggio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Vantaggio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Vantaggio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Vantaggio.thmx</Template>
  <TotalTime>556</TotalTime>
  <Words>743</Words>
  <Application>Microsoft PowerPoint per Mac</Application>
  <PresentationFormat>Presentazione su schermo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Vantaggio</vt:lpstr>
      <vt:lpstr>Time off</vt:lpstr>
      <vt:lpstr>Food and drink</vt:lpstr>
      <vt:lpstr>Meals </vt:lpstr>
      <vt:lpstr>Shopping for food</vt:lpstr>
      <vt:lpstr>Natural foods</vt:lpstr>
      <vt:lpstr>Teas and beers</vt:lpstr>
      <vt:lpstr>Beer styles</vt:lpstr>
      <vt:lpstr>Wine and spirits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off</dc:title>
  <dc:creator>Alessio Pellegrini</dc:creator>
  <cp:lastModifiedBy>Alessio Pellegrini</cp:lastModifiedBy>
  <cp:revision>4</cp:revision>
  <dcterms:created xsi:type="dcterms:W3CDTF">2014-04-01T21:14:33Z</dcterms:created>
  <dcterms:modified xsi:type="dcterms:W3CDTF">2014-04-02T06:07:47Z</dcterms:modified>
</cp:coreProperties>
</file>