
<file path=[Content_Types].xml><?xml version="1.0" encoding="utf-8"?>
<Types xmlns="http://schemas.openxmlformats.org/package/2006/content-types">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slideLayouts/slideLayout5.xml" ContentType="application/vnd.openxmlformats-officedocument.presentationml.slideLayout+xml"/>
  <Override PartName="/ppt/slideLayouts/slideLayout3.xml" ContentType="application/vnd.openxmlformats-officedocument.presentationml.slideLayout+xml"/>
  <Override PartName="/ppt/slides/slide3.xml" ContentType="application/vnd.openxmlformats-officedocument.presentationml.slide+xml"/>
  <Override PartName="/ppt/slides/slide4.xml" ContentType="application/vnd.openxmlformats-officedocument.presentationml.slid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Default Extension="png" ContentType="image/png"/>
  <Override PartName="/docProps/core.xml" ContentType="application/vnd.openxmlformats-package.core-properties+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viewProps.xml" ContentType="application/vnd.openxmlformats-officedocument.presentationml.viewProps+xml"/>
  <Default Extension="bin" ContentType="application/vnd.openxmlformats-officedocument.presentationml.printerSettings"/>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73" r:id="rId1"/>
  </p:sldMasterIdLst>
  <p:sldIdLst>
    <p:sldId id="256" r:id="rId2"/>
    <p:sldId id="265" r:id="rId3"/>
    <p:sldId id="257" r:id="rId4"/>
    <p:sldId id="258" r:id="rId5"/>
    <p:sldId id="259" r:id="rId6"/>
    <p:sldId id="260" r:id="rId7"/>
    <p:sldId id="261" r:id="rId8"/>
    <p:sldId id="262" r:id="rId9"/>
    <p:sldId id="263" r:id="rId10"/>
    <p:sldId id="264" r:id="rId11"/>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snapToObjects="1">
      <p:cViewPr varScale="1">
        <p:scale>
          <a:sx n="90" d="100"/>
          <a:sy n="90" d="100"/>
        </p:scale>
        <p:origin x="-872" y="-11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4" Type="http://schemas.openxmlformats.org/officeDocument/2006/relationships/viewProps" Target="viewProps.xml"/><Relationship Id="rId4" Type="http://schemas.openxmlformats.org/officeDocument/2006/relationships/slide" Target="slides/slide3.xml"/><Relationship Id="rId7" Type="http://schemas.openxmlformats.org/officeDocument/2006/relationships/slide" Target="slides/slide6.xml"/><Relationship Id="rId11" Type="http://schemas.openxmlformats.org/officeDocument/2006/relationships/slide" Target="slides/slide10.xml"/><Relationship Id="rId1" Type="http://schemas.openxmlformats.org/officeDocument/2006/relationships/slideMaster" Target="slideMasters/slideMaster1.xml"/><Relationship Id="rId6" Type="http://schemas.openxmlformats.org/officeDocument/2006/relationships/slide" Target="slides/slide5.xml"/><Relationship Id="rId16" Type="http://schemas.openxmlformats.org/officeDocument/2006/relationships/tableStyles" Target="tableStyles.xml"/><Relationship Id="rId8" Type="http://schemas.openxmlformats.org/officeDocument/2006/relationships/slide" Target="slides/slide7.xml"/><Relationship Id="rId13" Type="http://schemas.openxmlformats.org/officeDocument/2006/relationships/presProps" Target="presProps.xml"/><Relationship Id="rId10" Type="http://schemas.openxmlformats.org/officeDocument/2006/relationships/slide" Target="slides/slide9.xml"/><Relationship Id="rId5" Type="http://schemas.openxmlformats.org/officeDocument/2006/relationships/slide" Target="slides/slide4.xml"/><Relationship Id="rId15" Type="http://schemas.openxmlformats.org/officeDocument/2006/relationships/theme" Target="theme/theme1.xml"/><Relationship Id="rId12" Type="http://schemas.openxmlformats.org/officeDocument/2006/relationships/printerSettings" Target="printerSettings/printerSettings1.bin"/><Relationship Id="rId2" Type="http://schemas.openxmlformats.org/officeDocument/2006/relationships/slide" Target="slides/slide1.xml"/><Relationship Id="rId9" Type="http://schemas.openxmlformats.org/officeDocument/2006/relationships/slide" Target="slides/slide8.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2825"/>
            <a:ext cx="8229600" cy="2136775"/>
          </a:xfrm>
        </p:spPr>
        <p:txBody>
          <a:bodyPr anchor="b" anchorCtr="0">
            <a:noAutofit/>
          </a:bodyPr>
          <a:lstStyle>
            <a:lvl1pPr>
              <a:defRPr sz="5600"/>
            </a:lvl1pPr>
          </a:lstStyle>
          <a:p>
            <a:r>
              <a:rPr lang="it-IT" smtClean="0"/>
              <a:t>Fare clic per modificare stile</a:t>
            </a:r>
            <a:endParaRPr/>
          </a:p>
        </p:txBody>
      </p:sp>
      <p:sp>
        <p:nvSpPr>
          <p:cNvPr id="3" name="Subtitle 2"/>
          <p:cNvSpPr>
            <a:spLocks noGrp="1"/>
          </p:cNvSpPr>
          <p:nvPr>
            <p:ph type="subTitle" idx="1"/>
          </p:nvPr>
        </p:nvSpPr>
        <p:spPr>
          <a:xfrm>
            <a:off x="457200" y="4464424"/>
            <a:ext cx="8229600" cy="1174375"/>
          </a:xfrm>
        </p:spPr>
        <p:txBody>
          <a:bodyPr>
            <a:normAutofit/>
          </a:bodyPr>
          <a:lstStyle>
            <a:lvl1pPr marL="0" indent="0" algn="ctr">
              <a:spcBef>
                <a:spcPts val="300"/>
              </a:spcBef>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a:p>
        </p:txBody>
      </p:sp>
      <p:sp>
        <p:nvSpPr>
          <p:cNvPr id="4" name="Date Placeholder 3"/>
          <p:cNvSpPr>
            <a:spLocks noGrp="1"/>
          </p:cNvSpPr>
          <p:nvPr>
            <p:ph type="dt" sz="half" idx="10"/>
          </p:nvPr>
        </p:nvSpPr>
        <p:spPr/>
        <p:txBody>
          <a:bodyPr/>
          <a:lstStyle/>
          <a:p>
            <a:fld id="{8870DE37-B62A-6445-B02E-60D1B24FB8D5}" type="datetimeFigureOut">
              <a:rPr lang="it-IT" smtClean="0"/>
              <a:pPr/>
              <a:t>5-05-2014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Content Placeholder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8870DE37-B62A-6445-B02E-60D1B24FB8D5}" type="datetimeFigureOut">
              <a:rPr lang="it-IT" smtClean="0"/>
              <a:pPr/>
              <a:t>5-05-2014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457200" y="2048435"/>
            <a:ext cx="8229600" cy="1362075"/>
          </a:xfrm>
        </p:spPr>
        <p:txBody>
          <a:bodyPr anchor="b" anchorCtr="0">
            <a:noAutofit/>
          </a:bodyPr>
          <a:lstStyle>
            <a:lvl1pPr algn="ctr">
              <a:defRPr sz="4800" b="1" cap="none" baseline="0"/>
            </a:lvl1pPr>
          </a:lstStyle>
          <a:p>
            <a:r>
              <a:rPr lang="it-IT" smtClean="0"/>
              <a:t>Fare clic per modificare stile</a:t>
            </a:r>
            <a:endParaRPr/>
          </a:p>
        </p:txBody>
      </p:sp>
      <p:sp>
        <p:nvSpPr>
          <p:cNvPr id="3" name="Text Placeholder 2"/>
          <p:cNvSpPr>
            <a:spLocks noGrp="1"/>
          </p:cNvSpPr>
          <p:nvPr>
            <p:ph type="body" idx="1"/>
          </p:nvPr>
        </p:nvSpPr>
        <p:spPr>
          <a:xfrm>
            <a:off x="457200" y="3430401"/>
            <a:ext cx="8229600" cy="1500187"/>
          </a:xfrm>
        </p:spPr>
        <p:txBody>
          <a:bodyPr anchor="t" anchorCtr="0"/>
          <a:lstStyle>
            <a:lvl1pPr marL="0" indent="0" algn="ctr">
              <a:spcBef>
                <a:spcPts val="30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Date Placeholder 3"/>
          <p:cNvSpPr>
            <a:spLocks noGrp="1"/>
          </p:cNvSpPr>
          <p:nvPr>
            <p:ph type="dt" sz="half" idx="10"/>
          </p:nvPr>
        </p:nvSpPr>
        <p:spPr/>
        <p:txBody>
          <a:bodyPr/>
          <a:lstStyle/>
          <a:p>
            <a:fld id="{8870DE37-B62A-6445-B02E-60D1B24FB8D5}" type="datetimeFigureOut">
              <a:rPr lang="it-IT" smtClean="0"/>
              <a:pPr/>
              <a:t>5-05-2014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Contenuto 2">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it-IT" smtClean="0"/>
              <a:t>Fare clic per modificare stile</a:t>
            </a:r>
            <a:endParaRPr/>
          </a:p>
        </p:txBody>
      </p:sp>
      <p:sp>
        <p:nvSpPr>
          <p:cNvPr id="3" name="Content Placeholder 2"/>
          <p:cNvSpPr>
            <a:spLocks noGrp="1"/>
          </p:cNvSpPr>
          <p:nvPr>
            <p:ph sz="half" idx="1"/>
          </p:nvPr>
        </p:nvSpPr>
        <p:spPr>
          <a:xfrm>
            <a:off x="457200" y="1774825"/>
            <a:ext cx="3931920" cy="38735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Content Placeholder 3"/>
          <p:cNvSpPr>
            <a:spLocks noGrp="1"/>
          </p:cNvSpPr>
          <p:nvPr>
            <p:ph sz="half" idx="2"/>
          </p:nvPr>
        </p:nvSpPr>
        <p:spPr>
          <a:xfrm>
            <a:off x="4754880" y="1774825"/>
            <a:ext cx="3931920" cy="38735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Date Placeholder 4"/>
          <p:cNvSpPr>
            <a:spLocks noGrp="1"/>
          </p:cNvSpPr>
          <p:nvPr>
            <p:ph type="dt" sz="half" idx="10"/>
          </p:nvPr>
        </p:nvSpPr>
        <p:spPr/>
        <p:txBody>
          <a:bodyPr/>
          <a:lstStyle/>
          <a:p>
            <a:fld id="{8870DE37-B62A-6445-B02E-60D1B24FB8D5}" type="datetimeFigureOut">
              <a:rPr lang="it-IT" smtClean="0"/>
              <a:pPr/>
              <a:t>5-05-2014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it-IT" smtClean="0"/>
              <a:t>Fare clic per modificare stile</a:t>
            </a:r>
            <a:endParaRPr/>
          </a:p>
        </p:txBody>
      </p:sp>
      <p:sp>
        <p:nvSpPr>
          <p:cNvPr id="3" name="Text Placeholder 2"/>
          <p:cNvSpPr>
            <a:spLocks noGrp="1"/>
          </p:cNvSpPr>
          <p:nvPr>
            <p:ph type="body" idx="1"/>
          </p:nvPr>
        </p:nvSpPr>
        <p:spPr>
          <a:xfrm>
            <a:off x="457200" y="1577788"/>
            <a:ext cx="3931920" cy="739776"/>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Content Placeholder 3"/>
          <p:cNvSpPr>
            <a:spLocks noGrp="1"/>
          </p:cNvSpPr>
          <p:nvPr>
            <p:ph sz="half" idx="2"/>
          </p:nvPr>
        </p:nvSpPr>
        <p:spPr>
          <a:xfrm>
            <a:off x="457200" y="2362199"/>
            <a:ext cx="3931920" cy="328612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5" name="Text Placeholder 4"/>
          <p:cNvSpPr>
            <a:spLocks noGrp="1"/>
          </p:cNvSpPr>
          <p:nvPr>
            <p:ph type="body" sz="quarter" idx="3"/>
          </p:nvPr>
        </p:nvSpPr>
        <p:spPr>
          <a:xfrm>
            <a:off x="4754880" y="1577788"/>
            <a:ext cx="3931920" cy="739776"/>
          </a:xfrm>
        </p:spPr>
        <p:txBody>
          <a:bodyPr anchor="ctr" anchorCtr="0">
            <a:noAutofit/>
          </a:bodyPr>
          <a:lstStyle>
            <a:lvl1pPr marL="0" indent="0" algn="ctr">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Content Placeholder 5"/>
          <p:cNvSpPr>
            <a:spLocks noGrp="1"/>
          </p:cNvSpPr>
          <p:nvPr>
            <p:ph sz="quarter" idx="4"/>
          </p:nvPr>
        </p:nvSpPr>
        <p:spPr>
          <a:xfrm>
            <a:off x="4754880" y="2362199"/>
            <a:ext cx="3931920" cy="328612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7" name="Date Placeholder 6"/>
          <p:cNvSpPr>
            <a:spLocks noGrp="1"/>
          </p:cNvSpPr>
          <p:nvPr>
            <p:ph type="dt" sz="half" idx="10"/>
          </p:nvPr>
        </p:nvSpPr>
        <p:spPr/>
        <p:txBody>
          <a:bodyPr/>
          <a:lstStyle/>
          <a:p>
            <a:fld id="{8870DE37-B62A-6445-B02E-60D1B24FB8D5}" type="datetimeFigureOut">
              <a:rPr lang="it-IT" smtClean="0"/>
              <a:pPr/>
              <a:t>5-05-2014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Date Placeholder 2"/>
          <p:cNvSpPr>
            <a:spLocks noGrp="1"/>
          </p:cNvSpPr>
          <p:nvPr>
            <p:ph type="dt" sz="half" idx="10"/>
          </p:nvPr>
        </p:nvSpPr>
        <p:spPr/>
        <p:txBody>
          <a:bodyPr/>
          <a:lstStyle/>
          <a:p>
            <a:fld id="{8870DE37-B62A-6445-B02E-60D1B24FB8D5}" type="datetimeFigureOut">
              <a:rPr lang="it-IT" smtClean="0"/>
              <a:pPr/>
              <a:t>5-05-2014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Vuot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70DE37-B62A-6445-B02E-60D1B24FB8D5}" type="datetimeFigureOut">
              <a:rPr lang="it-IT" smtClean="0"/>
              <a:pPr/>
              <a:t>5-05-2014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199" y="381000"/>
            <a:ext cx="3840480" cy="1162050"/>
          </a:xfrm>
        </p:spPr>
        <p:txBody>
          <a:bodyPr anchor="b">
            <a:normAutofit/>
          </a:bodyPr>
          <a:lstStyle>
            <a:lvl1pPr algn="ctr">
              <a:defRPr sz="3000" b="1"/>
            </a:lvl1pPr>
          </a:lstStyle>
          <a:p>
            <a:r>
              <a:rPr lang="it-IT" smtClean="0"/>
              <a:t>Fare clic per modificare stile</a:t>
            </a:r>
            <a:endParaRPr/>
          </a:p>
        </p:txBody>
      </p:sp>
      <p:sp>
        <p:nvSpPr>
          <p:cNvPr id="3" name="Content Placeholder 2"/>
          <p:cNvSpPr>
            <a:spLocks noGrp="1"/>
          </p:cNvSpPr>
          <p:nvPr>
            <p:ph idx="1"/>
          </p:nvPr>
        </p:nvSpPr>
        <p:spPr>
          <a:xfrm>
            <a:off x="4846320" y="273050"/>
            <a:ext cx="3840480" cy="5375275"/>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Text Placeholder 3"/>
          <p:cNvSpPr>
            <a:spLocks noGrp="1"/>
          </p:cNvSpPr>
          <p:nvPr>
            <p:ph type="body" sz="half" idx="2"/>
          </p:nvPr>
        </p:nvSpPr>
        <p:spPr>
          <a:xfrm>
            <a:off x="457199" y="1600201"/>
            <a:ext cx="3840480" cy="3733800"/>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Date Placeholder 4"/>
          <p:cNvSpPr>
            <a:spLocks noGrp="1"/>
          </p:cNvSpPr>
          <p:nvPr>
            <p:ph type="dt" sz="half" idx="10"/>
          </p:nvPr>
        </p:nvSpPr>
        <p:spPr/>
        <p:txBody>
          <a:bodyPr/>
          <a:lstStyle/>
          <a:p>
            <a:fld id="{8870DE37-B62A-6445-B02E-60D1B24FB8D5}" type="datetimeFigureOut">
              <a:rPr lang="it-IT" smtClean="0"/>
              <a:pPr/>
              <a:t>5-05-2014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3840480" cy="1161288"/>
          </a:xfrm>
        </p:spPr>
        <p:txBody>
          <a:bodyPr vert="horz" lIns="91440" tIns="45720" rIns="91440" bIns="45720" rtlCol="0" anchor="b">
            <a:normAutofit/>
          </a:bodyPr>
          <a:lstStyle>
            <a:lvl1pPr algn="ctr" defTabSz="914400" rtl="0" eaLnBrk="1" latinLnBrk="0" hangingPunct="1">
              <a:spcBef>
                <a:spcPct val="0"/>
              </a:spcBef>
              <a:buNone/>
              <a:defRPr sz="3000" b="1" kern="1200">
                <a:solidFill>
                  <a:schemeClr val="tx1"/>
                </a:solidFill>
                <a:effectLst/>
                <a:latin typeface="+mj-lt"/>
                <a:ea typeface="+mj-ea"/>
                <a:cs typeface="+mj-cs"/>
              </a:defRPr>
            </a:lvl1pPr>
          </a:lstStyle>
          <a:p>
            <a:r>
              <a:rPr lang="it-IT" smtClean="0"/>
              <a:t>Fare clic per modificare stile</a:t>
            </a:r>
            <a:endParaRPr/>
          </a:p>
        </p:txBody>
      </p:sp>
      <p:sp>
        <p:nvSpPr>
          <p:cNvPr id="3" name="Picture Placeholder 2"/>
          <p:cNvSpPr>
            <a:spLocks noGrp="1"/>
          </p:cNvSpPr>
          <p:nvPr>
            <p:ph type="pic" idx="1"/>
          </p:nvPr>
        </p:nvSpPr>
        <p:spPr>
          <a:xfrm>
            <a:off x="4846320" y="274320"/>
            <a:ext cx="3840480" cy="5376672"/>
          </a:xfrm>
          <a:effectLst>
            <a:outerShdw blurRad="114300" sx="103000" sy="103000" algn="ctr" rotWithShape="0">
              <a:schemeClr val="bg1">
                <a:lumMod val="75000"/>
                <a:lumOff val="25000"/>
                <a:alpha val="50000"/>
              </a:schemeClr>
            </a:outerShdw>
          </a:effectLst>
          <a:scene3d>
            <a:camera prst="orthographicFront"/>
            <a:lightRig rig="threePt" dir="t"/>
          </a:scene3d>
          <a:sp3d>
            <a:bevelT w="12700" h="12700"/>
          </a:sp3d>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4" name="Text Placeholder 3"/>
          <p:cNvSpPr>
            <a:spLocks noGrp="1"/>
          </p:cNvSpPr>
          <p:nvPr>
            <p:ph type="body" sz="half" idx="2"/>
          </p:nvPr>
        </p:nvSpPr>
        <p:spPr>
          <a:xfrm>
            <a:off x="457200" y="1600200"/>
            <a:ext cx="3840480" cy="3730752"/>
          </a:xfrm>
        </p:spPr>
        <p:txBody>
          <a:bodyPr vert="horz" lIns="91440" tIns="45720" rIns="91440" bIns="45720" rtlCol="0">
            <a:normAutofit/>
          </a:bodyPr>
          <a:lstStyle>
            <a:lvl1pPr marL="0" indent="0" algn="ctr">
              <a:lnSpc>
                <a:spcPct val="110000"/>
              </a:lnSpc>
              <a:buNone/>
              <a:defRPr sz="1800" kern="1200">
                <a:solidFill>
                  <a:schemeClr val="tx1"/>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000"/>
              </a:spcBef>
              <a:buFontTx/>
              <a:buNone/>
            </a:pPr>
            <a:r>
              <a:rPr lang="it-IT" smtClean="0"/>
              <a:t>Fare clic per modificare gli stili del testo dello schema</a:t>
            </a:r>
          </a:p>
        </p:txBody>
      </p:sp>
      <p:sp>
        <p:nvSpPr>
          <p:cNvPr id="5" name="Date Placeholder 4"/>
          <p:cNvSpPr>
            <a:spLocks noGrp="1"/>
          </p:cNvSpPr>
          <p:nvPr>
            <p:ph type="dt" sz="half" idx="10"/>
          </p:nvPr>
        </p:nvSpPr>
        <p:spPr/>
        <p:txBody>
          <a:bodyPr/>
          <a:lstStyle/>
          <a:p>
            <a:fld id="{8870DE37-B62A-6445-B02E-60D1B24FB8D5}" type="datetimeFigureOut">
              <a:rPr lang="it-IT" smtClean="0"/>
              <a:pPr/>
              <a:t>5-05-2014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Immagine sopra didascalia">
    <p:spTree>
      <p:nvGrpSpPr>
        <p:cNvPr id="1" name=""/>
        <p:cNvGrpSpPr/>
        <p:nvPr/>
      </p:nvGrpSpPr>
      <p:grpSpPr>
        <a:xfrm>
          <a:off x="0" y="0"/>
          <a:ext cx="0" cy="0"/>
          <a:chOff x="0" y="0"/>
          <a:chExt cx="0" cy="0"/>
        </a:xfrm>
      </p:grpSpPr>
      <p:sp>
        <p:nvSpPr>
          <p:cNvPr id="2" name="Title 1"/>
          <p:cNvSpPr>
            <a:spLocks noGrp="1"/>
          </p:cNvSpPr>
          <p:nvPr>
            <p:ph type="title"/>
          </p:nvPr>
        </p:nvSpPr>
        <p:spPr>
          <a:xfrm>
            <a:off x="457200" y="3244865"/>
            <a:ext cx="8229600" cy="1071641"/>
          </a:xfrm>
        </p:spPr>
        <p:txBody>
          <a:bodyPr vert="horz" lIns="91440" tIns="45720" rIns="91440" bIns="45720" rtlCol="0" anchor="b" anchorCtr="0">
            <a:noAutofit/>
          </a:bodyPr>
          <a:lstStyle>
            <a:lvl1pPr algn="ctr" defTabSz="914400" rtl="0" eaLnBrk="1" latinLnBrk="0" hangingPunct="1">
              <a:spcBef>
                <a:spcPct val="0"/>
              </a:spcBef>
              <a:buNone/>
              <a:defRPr sz="3600" b="1" kern="1200" baseline="0">
                <a:solidFill>
                  <a:schemeClr val="tx1"/>
                </a:solidFill>
                <a:effectLst/>
                <a:latin typeface="+mj-lt"/>
                <a:ea typeface="+mj-ea"/>
                <a:cs typeface="+mj-cs"/>
              </a:defRPr>
            </a:lvl1pPr>
          </a:lstStyle>
          <a:p>
            <a:r>
              <a:rPr lang="it-IT" smtClean="0"/>
              <a:t>Fare clic per modificare stile</a:t>
            </a:r>
            <a:endParaRPr/>
          </a:p>
        </p:txBody>
      </p:sp>
      <p:sp>
        <p:nvSpPr>
          <p:cNvPr id="3" name="Picture Placeholder 2"/>
          <p:cNvSpPr>
            <a:spLocks noGrp="1"/>
          </p:cNvSpPr>
          <p:nvPr>
            <p:ph type="pic" idx="1"/>
          </p:nvPr>
        </p:nvSpPr>
        <p:spPr>
          <a:xfrm>
            <a:off x="457200" y="274320"/>
            <a:ext cx="8229600" cy="2971800"/>
          </a:xfrm>
          <a:effectLst>
            <a:outerShdw blurRad="114300" sx="103000" sy="103000" algn="ctr" rotWithShape="0">
              <a:schemeClr val="bg1">
                <a:lumMod val="75000"/>
                <a:lumOff val="25000"/>
                <a:alpha val="50000"/>
              </a:schemeClr>
            </a:outerShdw>
          </a:effectLst>
          <a:scene3d>
            <a:camera prst="orthographicFront"/>
            <a:lightRig rig="threePt" dir="t"/>
          </a:scene3d>
          <a:sp3d>
            <a:bevelT w="12700" h="12700"/>
          </a:sp3d>
        </p:spPr>
        <p:txBody>
          <a:bodyPr vert="horz" lIns="91440" tIns="45720" rIns="91440" bIns="45720" rtlCol="0">
            <a:normAutofit/>
          </a:bodyPr>
          <a:lstStyle>
            <a:lvl1pPr marL="0" indent="0" algn="l" defTabSz="914400" rtl="0" eaLnBrk="1" latinLnBrk="0" hangingPunct="1">
              <a:spcBef>
                <a:spcPts val="2000"/>
              </a:spcBef>
              <a:buFontTx/>
              <a:buNone/>
              <a:defRPr sz="2400" kern="1200">
                <a:solidFill>
                  <a:schemeClr val="tx1"/>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a:p>
        </p:txBody>
      </p:sp>
      <p:sp>
        <p:nvSpPr>
          <p:cNvPr id="5" name="Date Placeholder 4"/>
          <p:cNvSpPr>
            <a:spLocks noGrp="1"/>
          </p:cNvSpPr>
          <p:nvPr>
            <p:ph type="dt" sz="half" idx="10"/>
          </p:nvPr>
        </p:nvSpPr>
        <p:spPr/>
        <p:txBody>
          <a:bodyPr/>
          <a:lstStyle/>
          <a:p>
            <a:fld id="{8870DE37-B62A-6445-B02E-60D1B24FB8D5}" type="datetimeFigureOut">
              <a:rPr lang="it-IT" smtClean="0"/>
              <a:pPr/>
              <a:t>5-05-2014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7CC2CD-27AC-BF4A-9E11-9E496318399B}" type="slidenum">
              <a:rPr lang="en-GB" smtClean="0"/>
              <a:pPr/>
              <a:t>‹n.›</a:t>
            </a:fld>
            <a:endParaRPr lang="en-GB"/>
          </a:p>
        </p:txBody>
      </p:sp>
      <p:sp>
        <p:nvSpPr>
          <p:cNvPr id="8" name="Text Placeholder 3"/>
          <p:cNvSpPr>
            <a:spLocks noGrp="1"/>
          </p:cNvSpPr>
          <p:nvPr>
            <p:ph type="body" sz="half" idx="2"/>
          </p:nvPr>
        </p:nvSpPr>
        <p:spPr>
          <a:xfrm>
            <a:off x="609600" y="4329953"/>
            <a:ext cx="7924801" cy="1318372"/>
          </a:xfrm>
        </p:spPr>
        <p:txBody>
          <a:bodyPr>
            <a:normAutofit/>
          </a:bodyPr>
          <a:lstStyle>
            <a:lvl1pPr marL="0" indent="0" algn="l">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stile</a:t>
            </a:r>
            <a:endParaRPr/>
          </a:p>
        </p:txBody>
      </p:sp>
      <p:sp>
        <p:nvSpPr>
          <p:cNvPr id="3" name="Vertical Text Placeholder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8870DE37-B62A-6445-B02E-60D1B24FB8D5}" type="datetimeFigureOut">
              <a:rPr lang="it-IT" smtClean="0"/>
              <a:pPr/>
              <a:t>5-05-2014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Titolo verticale e tes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22776" y="274639"/>
            <a:ext cx="1452283" cy="5373686"/>
          </a:xfrm>
        </p:spPr>
        <p:txBody>
          <a:bodyPr vert="eaVert"/>
          <a:lstStyle/>
          <a:p>
            <a:r>
              <a:rPr lang="it-IT" smtClean="0"/>
              <a:t>Fare clic per modificare stile</a:t>
            </a:r>
            <a:endParaRPr/>
          </a:p>
        </p:txBody>
      </p:sp>
      <p:sp>
        <p:nvSpPr>
          <p:cNvPr id="3" name="Vertical Text Placeholder 2"/>
          <p:cNvSpPr>
            <a:spLocks noGrp="1"/>
          </p:cNvSpPr>
          <p:nvPr>
            <p:ph type="body" orient="vert" idx="1"/>
          </p:nvPr>
        </p:nvSpPr>
        <p:spPr>
          <a:xfrm>
            <a:off x="457200" y="274638"/>
            <a:ext cx="6871447" cy="5373687"/>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10"/>
          </p:nvPr>
        </p:nvSpPr>
        <p:spPr/>
        <p:txBody>
          <a:bodyPr/>
          <a:lstStyle/>
          <a:p>
            <a:fld id="{8870DE37-B62A-6445-B02E-60D1B24FB8D5}" type="datetimeFigureOut">
              <a:rPr lang="it-IT" smtClean="0"/>
              <a:pPr/>
              <a:t>5-05-2014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7CC2CD-27AC-BF4A-9E11-9E496318399B}" type="slidenum">
              <a:rPr lang="en-GB" smtClean="0"/>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14" Type="http://schemas.openxmlformats.org/officeDocument/2006/relationships/image" Target="../media/image2.png"/><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theme" Target="../theme/theme1.xml"/><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slideLayout" Target="../slideLayouts/slideLayout12.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a:p>
        </p:txBody>
      </p:sp>
      <p:sp>
        <p:nvSpPr>
          <p:cNvPr id="3" name="Text Placeholder 2"/>
          <p:cNvSpPr>
            <a:spLocks noGrp="1"/>
          </p:cNvSpPr>
          <p:nvPr>
            <p:ph type="body" idx="1"/>
          </p:nvPr>
        </p:nvSpPr>
        <p:spPr>
          <a:xfrm>
            <a:off x="457200" y="1761565"/>
            <a:ext cx="8229600" cy="3877235"/>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a:p>
        </p:txBody>
      </p:sp>
      <p:sp>
        <p:nvSpPr>
          <p:cNvPr id="4" name="Date Placeholder 3"/>
          <p:cNvSpPr>
            <a:spLocks noGrp="1"/>
          </p:cNvSpPr>
          <p:nvPr>
            <p:ph type="dt" sz="half" idx="2"/>
          </p:nvPr>
        </p:nvSpPr>
        <p:spPr>
          <a:xfrm>
            <a:off x="6732494" y="5883275"/>
            <a:ext cx="2133600" cy="365125"/>
          </a:xfrm>
          <a:prstGeom prst="rect">
            <a:avLst/>
          </a:prstGeom>
        </p:spPr>
        <p:txBody>
          <a:bodyPr vert="horz" lIns="91440" tIns="45720" rIns="91440" bIns="45720" rtlCol="0" anchor="ctr"/>
          <a:lstStyle>
            <a:lvl1pPr algn="r">
              <a:defRPr sz="1200">
                <a:solidFill>
                  <a:schemeClr val="tx1"/>
                </a:solidFill>
              </a:defRPr>
            </a:lvl1pPr>
          </a:lstStyle>
          <a:p>
            <a:fld id="{8870DE37-B62A-6445-B02E-60D1B24FB8D5}" type="datetimeFigureOut">
              <a:rPr lang="it-IT" smtClean="0"/>
              <a:pPr/>
              <a:t>5-05-2014</a:t>
            </a:fld>
            <a:endParaRPr lang="en-GB"/>
          </a:p>
        </p:txBody>
      </p:sp>
      <p:sp>
        <p:nvSpPr>
          <p:cNvPr id="5" name="Footer Placeholder 4"/>
          <p:cNvSpPr>
            <a:spLocks noGrp="1"/>
          </p:cNvSpPr>
          <p:nvPr>
            <p:ph type="ftr" sz="quarter" idx="3"/>
          </p:nvPr>
        </p:nvSpPr>
        <p:spPr>
          <a:xfrm>
            <a:off x="255494" y="5883275"/>
            <a:ext cx="2895600" cy="365125"/>
          </a:xfrm>
          <a:prstGeom prst="rect">
            <a:avLst/>
          </a:prstGeom>
        </p:spPr>
        <p:txBody>
          <a:bodyPr vert="horz" lIns="91440" tIns="45720" rIns="91440" bIns="45720" rtlCol="0" anchor="ctr"/>
          <a:lstStyle>
            <a:lvl1pPr algn="l">
              <a:defRPr sz="1200">
                <a:solidFill>
                  <a:schemeClr val="tx1"/>
                </a:solidFill>
              </a:defRPr>
            </a:lvl1pPr>
          </a:lstStyle>
          <a:p>
            <a:endParaRPr lang="en-GB"/>
          </a:p>
        </p:txBody>
      </p:sp>
      <p:sp>
        <p:nvSpPr>
          <p:cNvPr id="6" name="Slide Number Placeholder 5"/>
          <p:cNvSpPr>
            <a:spLocks noGrp="1"/>
          </p:cNvSpPr>
          <p:nvPr>
            <p:ph type="sldNum" sz="quarter" idx="4"/>
          </p:nvPr>
        </p:nvSpPr>
        <p:spPr>
          <a:xfrm>
            <a:off x="4229100" y="5883275"/>
            <a:ext cx="685800" cy="365125"/>
          </a:xfrm>
          <a:prstGeom prst="rect">
            <a:avLst/>
          </a:prstGeom>
        </p:spPr>
        <p:txBody>
          <a:bodyPr vert="horz" lIns="91440" tIns="45720" rIns="91440" bIns="45720" rtlCol="0" anchor="ctr"/>
          <a:lstStyle>
            <a:lvl1pPr algn="ctr">
              <a:defRPr sz="1200">
                <a:solidFill>
                  <a:schemeClr val="tx1"/>
                </a:solidFill>
              </a:defRPr>
            </a:lvl1pPr>
          </a:lstStyle>
          <a:p>
            <a:fld id="{457CC2CD-27AC-BF4A-9E11-9E496318399B}" type="slidenum">
              <a:rPr lang="en-GB" smtClean="0"/>
              <a:pPr/>
              <a:t>‹n.›</a:t>
            </a:fld>
            <a:endParaRPr lang="en-GB"/>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914400" rtl="0" eaLnBrk="1" latinLnBrk="0" hangingPunct="1">
        <a:spcBef>
          <a:spcPct val="0"/>
        </a:spcBef>
        <a:buNone/>
        <a:defRPr sz="4400" b="1" kern="1200">
          <a:solidFill>
            <a:schemeClr val="tx1"/>
          </a:solidFill>
          <a:effectLst/>
          <a:latin typeface="+mj-lt"/>
          <a:ea typeface="+mj-ea"/>
          <a:cs typeface="+mj-cs"/>
        </a:defRPr>
      </a:lvl1pPr>
    </p:titleStyle>
    <p:bodyStyle>
      <a:lvl1pPr marL="282575" indent="-282575" algn="l" defTabSz="914400" rtl="0" eaLnBrk="1" latinLnBrk="0" hangingPunct="1">
        <a:spcBef>
          <a:spcPts val="2000"/>
        </a:spcBef>
        <a:buFontTx/>
        <a:buBlip>
          <a:blip r:embed="rId14"/>
        </a:buBlip>
        <a:defRPr sz="2400" kern="1200">
          <a:solidFill>
            <a:schemeClr val="tx1"/>
          </a:solidFill>
          <a:latin typeface="+mn-lt"/>
          <a:ea typeface="+mn-ea"/>
          <a:cs typeface="+mn-cs"/>
        </a:defRPr>
      </a:lvl1pPr>
      <a:lvl2pPr marL="577850" indent="-295275" algn="l" defTabSz="914400" rtl="0" eaLnBrk="1" latinLnBrk="0" hangingPunct="1">
        <a:spcBef>
          <a:spcPts val="600"/>
        </a:spcBef>
        <a:buFontTx/>
        <a:buBlip>
          <a:blip r:embed="rId14"/>
        </a:buBlip>
        <a:defRPr sz="2200" kern="1200">
          <a:solidFill>
            <a:schemeClr val="tx1"/>
          </a:solidFill>
          <a:latin typeface="+mn-lt"/>
          <a:ea typeface="+mn-ea"/>
          <a:cs typeface="+mn-cs"/>
        </a:defRPr>
      </a:lvl2pPr>
      <a:lvl3pPr marL="860425" indent="-282575" algn="l" defTabSz="914400" rtl="0" eaLnBrk="1" latinLnBrk="0" hangingPunct="1">
        <a:spcBef>
          <a:spcPts val="600"/>
        </a:spcBef>
        <a:buFontTx/>
        <a:buBlip>
          <a:blip r:embed="rId14"/>
        </a:buBlip>
        <a:defRPr sz="2000" kern="1200">
          <a:solidFill>
            <a:schemeClr val="tx1"/>
          </a:solidFill>
          <a:latin typeface="+mn-lt"/>
          <a:ea typeface="+mn-ea"/>
          <a:cs typeface="+mn-cs"/>
        </a:defRPr>
      </a:lvl3pPr>
      <a:lvl4pPr marL="1143000" indent="-282575" algn="l" defTabSz="914400" rtl="0" eaLnBrk="1" latinLnBrk="0" hangingPunct="1">
        <a:spcBef>
          <a:spcPts val="600"/>
        </a:spcBef>
        <a:buFontTx/>
        <a:buBlip>
          <a:blip r:embed="rId14"/>
        </a:buBlip>
        <a:defRPr sz="1800" kern="1200">
          <a:solidFill>
            <a:schemeClr val="tx1"/>
          </a:solidFill>
          <a:latin typeface="+mn-lt"/>
          <a:ea typeface="+mn-ea"/>
          <a:cs typeface="+mn-cs"/>
        </a:defRPr>
      </a:lvl4pPr>
      <a:lvl5pPr marL="1425575" indent="-282575" algn="l" defTabSz="914400" rtl="0" eaLnBrk="1" latinLnBrk="0" hangingPunct="1">
        <a:spcBef>
          <a:spcPts val="600"/>
        </a:spcBef>
        <a:buFontTx/>
        <a:buBlip>
          <a:blip r:embed="rId14"/>
        </a:buBlip>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en-GB" dirty="0" smtClean="0"/>
              <a:t>Time </a:t>
            </a:r>
            <a:r>
              <a:rPr lang="en-GB" dirty="0" smtClean="0"/>
              <a:t>off</a:t>
            </a:r>
            <a:endParaRPr lang="en-GB" dirty="0"/>
          </a:p>
        </p:txBody>
      </p:sp>
      <p:sp>
        <p:nvSpPr>
          <p:cNvPr id="3" name="Sottotitolo 2"/>
          <p:cNvSpPr>
            <a:spLocks noGrp="1"/>
          </p:cNvSpPr>
          <p:nvPr>
            <p:ph type="subTitle" idx="1"/>
          </p:nvPr>
        </p:nvSpPr>
        <p:spPr/>
        <p:txBody>
          <a:bodyPr/>
          <a:lstStyle/>
          <a:p>
            <a:r>
              <a:rPr lang="en-GB" dirty="0" smtClean="0"/>
              <a:t>theatres</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Historical background</a:t>
            </a:r>
            <a:endParaRPr lang="en-GB" dirty="0"/>
          </a:p>
        </p:txBody>
      </p:sp>
      <p:sp>
        <p:nvSpPr>
          <p:cNvPr id="3" name="Segnaposto contenuto 2"/>
          <p:cNvSpPr>
            <a:spLocks noGrp="1"/>
          </p:cNvSpPr>
          <p:nvPr>
            <p:ph idx="1"/>
          </p:nvPr>
        </p:nvSpPr>
        <p:spPr/>
        <p:txBody>
          <a:bodyPr>
            <a:normAutofit fontScale="70000" lnSpcReduction="20000"/>
          </a:bodyPr>
          <a:lstStyle/>
          <a:p>
            <a:r>
              <a:rPr lang="en-GB" dirty="0" smtClean="0"/>
              <a:t>During the Middle Ages the only theatre performances allowed were the religious ones called Mystery, Miracle and Morality plays. </a:t>
            </a:r>
          </a:p>
          <a:p>
            <a:r>
              <a:rPr lang="en-GB" dirty="0" smtClean="0"/>
              <a:t>The situation drastically changed during the Renaissance, especially under the reign of  Queen Elizabeth I, in which the theatre reached its peak of popularity. The audience was  heterogeneous and included all social classes.</a:t>
            </a:r>
          </a:p>
          <a:p>
            <a:r>
              <a:rPr lang="en-GB" dirty="0" smtClean="0"/>
              <a:t>Theatres were built outside the City Corporations to avoid censorship.</a:t>
            </a:r>
          </a:p>
          <a:p>
            <a:r>
              <a:rPr lang="en-GB" dirty="0" smtClean="0"/>
              <a:t>However, during the Republican period, under Oliver Cromwell, theatres were closed in 1642 because they were supposed to corrupt people.</a:t>
            </a:r>
          </a:p>
          <a:p>
            <a:r>
              <a:rPr lang="en-GB" dirty="0" smtClean="0"/>
              <a:t>When they were opened again in 1660 nothing was as it used to be anymore. Theatres became an elitist entertainment reserved to the upper classes.</a:t>
            </a:r>
          </a:p>
          <a:p>
            <a:r>
              <a:rPr lang="en-GB" dirty="0" smtClean="0"/>
              <a:t>Women were finally allowed to act on the stage.</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L</a:t>
            </a:r>
            <a:r>
              <a:rPr lang="en-GB" dirty="0" err="1" smtClean="0"/>
              <a:t>ondon</a:t>
            </a:r>
            <a:r>
              <a:rPr lang="en-GB" dirty="0" smtClean="0"/>
              <a:t> theatres</a:t>
            </a:r>
            <a:endParaRPr lang="en-GB" dirty="0"/>
          </a:p>
        </p:txBody>
      </p:sp>
      <p:sp>
        <p:nvSpPr>
          <p:cNvPr id="3" name="Segnaposto contenuto 2"/>
          <p:cNvSpPr>
            <a:spLocks noGrp="1"/>
          </p:cNvSpPr>
          <p:nvPr>
            <p:ph idx="1"/>
          </p:nvPr>
        </p:nvSpPr>
        <p:spPr/>
        <p:txBody>
          <a:bodyPr/>
          <a:lstStyle/>
          <a:p>
            <a:r>
              <a:rPr lang="it-IT" dirty="0" smtClean="0"/>
              <a:t>A</a:t>
            </a:r>
            <a:r>
              <a:rPr lang="en-GB" dirty="0" smtClean="0"/>
              <a:t> great deal of the Englishman’s leisure time is spent in going to theatres, concerts and cinemas. </a:t>
            </a:r>
            <a:r>
              <a:rPr lang="it-IT" dirty="0" smtClean="0"/>
              <a:t>A</a:t>
            </a:r>
            <a:r>
              <a:rPr lang="en-GB" dirty="0" err="1" smtClean="0"/>
              <a:t>lthough</a:t>
            </a:r>
            <a:r>
              <a:rPr lang="en-GB" dirty="0" smtClean="0"/>
              <a:t> there are very good professional companies in most provincial towns, London is the leading centre of dramatic activity.</a:t>
            </a:r>
          </a:p>
          <a:p>
            <a:r>
              <a:rPr lang="it-IT" dirty="0" err="1" smtClean="0"/>
              <a:t>T</a:t>
            </a:r>
            <a:r>
              <a:rPr lang="en-GB" dirty="0" smtClean="0"/>
              <a:t>here are about fifty theatres in London the most important of which are: the National Theatre on the south ban of the river Thames. Drury Lane and the </a:t>
            </a:r>
            <a:r>
              <a:rPr lang="en-GB" dirty="0" err="1" smtClean="0"/>
              <a:t>Aldwich</a:t>
            </a:r>
            <a:r>
              <a:rPr lang="en-GB" dirty="0" smtClean="0"/>
              <a:t> Theatre.</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en-GB"/>
          </a:p>
        </p:txBody>
      </p:sp>
      <p:sp>
        <p:nvSpPr>
          <p:cNvPr id="3" name="Segnaposto contenuto 2"/>
          <p:cNvSpPr>
            <a:spLocks noGrp="1"/>
          </p:cNvSpPr>
          <p:nvPr>
            <p:ph idx="1"/>
          </p:nvPr>
        </p:nvSpPr>
        <p:spPr/>
        <p:txBody>
          <a:bodyPr/>
          <a:lstStyle/>
          <a:p>
            <a:r>
              <a:rPr lang="it-IT" dirty="0" err="1" smtClean="0"/>
              <a:t>C</a:t>
            </a:r>
            <a:r>
              <a:rPr lang="en-GB" dirty="0" err="1" smtClean="0"/>
              <a:t>oncerts</a:t>
            </a:r>
            <a:r>
              <a:rPr lang="en-GB" dirty="0" smtClean="0"/>
              <a:t> are mainly given at the Albert Hall and at the R</a:t>
            </a:r>
            <a:r>
              <a:rPr lang="it-IT" dirty="0" smtClean="0"/>
              <a:t>o</a:t>
            </a:r>
            <a:r>
              <a:rPr lang="en-GB" dirty="0" err="1" smtClean="0"/>
              <a:t>yal</a:t>
            </a:r>
            <a:r>
              <a:rPr lang="en-GB" dirty="0" smtClean="0"/>
              <a:t> Festival Hall.</a:t>
            </a:r>
          </a:p>
          <a:p>
            <a:r>
              <a:rPr lang="it-IT" dirty="0" smtClean="0"/>
              <a:t>I</a:t>
            </a:r>
            <a:r>
              <a:rPr lang="en-GB" dirty="0" err="1" smtClean="0"/>
              <a:t>n</a:t>
            </a:r>
            <a:r>
              <a:rPr lang="en-GB" dirty="0" smtClean="0"/>
              <a:t> 1963 the National Theatre Company  was formed and started putting on plays at the Old Vic. </a:t>
            </a:r>
            <a:r>
              <a:rPr lang="it-IT" dirty="0" smtClean="0"/>
              <a:t>I</a:t>
            </a:r>
            <a:r>
              <a:rPr lang="en-GB" dirty="0" err="1" smtClean="0"/>
              <a:t>n</a:t>
            </a:r>
            <a:r>
              <a:rPr lang="en-GB" dirty="0" smtClean="0"/>
              <a:t> the past, under the leadership of its director, Laurence Olivier, the National Theatre Company reached world-wide renown.</a:t>
            </a:r>
          </a:p>
          <a:p>
            <a:r>
              <a:rPr lang="it-IT" dirty="0" smtClean="0"/>
              <a:t>A</a:t>
            </a:r>
            <a:r>
              <a:rPr lang="en-GB" dirty="0" err="1" smtClean="0"/>
              <a:t>nother</a:t>
            </a:r>
            <a:r>
              <a:rPr lang="en-GB" dirty="0" smtClean="0"/>
              <a:t> very important company is the Royal Shakespeare at Stratford </a:t>
            </a:r>
            <a:r>
              <a:rPr lang="it-IT" dirty="0" err="1" smtClean="0"/>
              <a:t>–</a:t>
            </a:r>
            <a:r>
              <a:rPr lang="en-GB" dirty="0" smtClean="0"/>
              <a:t>on-Avon, every year from April to November.</a:t>
            </a:r>
          </a:p>
          <a:p>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St. Martin’s Theatre</a:t>
            </a:r>
            <a:endParaRPr lang="en-GB" dirty="0"/>
          </a:p>
        </p:txBody>
      </p:sp>
      <p:sp>
        <p:nvSpPr>
          <p:cNvPr id="3" name="Segnaposto contenuto 2"/>
          <p:cNvSpPr>
            <a:spLocks noGrp="1"/>
          </p:cNvSpPr>
          <p:nvPr>
            <p:ph idx="1"/>
          </p:nvPr>
        </p:nvSpPr>
        <p:spPr/>
        <p:txBody>
          <a:bodyPr/>
          <a:lstStyle/>
          <a:p>
            <a:r>
              <a:rPr lang="en-GB" dirty="0" smtClean="0"/>
              <a:t>It is a legendary place in the heart of London considered as Agatha Christie’s home. </a:t>
            </a:r>
            <a:r>
              <a:rPr lang="it-IT" dirty="0" smtClean="0"/>
              <a:t>I</a:t>
            </a:r>
            <a:r>
              <a:rPr lang="en-GB" dirty="0" err="1" smtClean="0"/>
              <a:t>ndeed</a:t>
            </a:r>
            <a:r>
              <a:rPr lang="en-GB" dirty="0" smtClean="0"/>
              <a:t> it is the set where her masterpiece has been represented  for 60 years.</a:t>
            </a:r>
          </a:p>
          <a:p>
            <a:r>
              <a:rPr lang="it-IT" dirty="0" smtClean="0"/>
              <a:t>The </a:t>
            </a:r>
            <a:r>
              <a:rPr lang="it-IT" dirty="0" err="1" smtClean="0"/>
              <a:t>Mousetrap</a:t>
            </a:r>
            <a:r>
              <a:rPr lang="it-IT" dirty="0" smtClean="0"/>
              <a:t> </a:t>
            </a:r>
            <a:r>
              <a:rPr lang="it-IT" dirty="0" err="1" smtClean="0"/>
              <a:t>has</a:t>
            </a:r>
            <a:r>
              <a:rPr lang="it-IT" dirty="0" smtClean="0"/>
              <a:t> </a:t>
            </a:r>
            <a:r>
              <a:rPr lang="it-IT" dirty="0" err="1" smtClean="0"/>
              <a:t>celebrated</a:t>
            </a:r>
            <a:r>
              <a:rPr lang="it-IT" dirty="0" smtClean="0"/>
              <a:t> </a:t>
            </a:r>
            <a:r>
              <a:rPr lang="it-IT" dirty="0" err="1" smtClean="0"/>
              <a:t>over</a:t>
            </a:r>
            <a:r>
              <a:rPr lang="it-IT" dirty="0" smtClean="0"/>
              <a:t> 25,000 </a:t>
            </a:r>
            <a:r>
              <a:rPr lang="it-IT" dirty="0" err="1" smtClean="0"/>
              <a:t>performances</a:t>
            </a:r>
            <a:r>
              <a:rPr lang="it-IT" dirty="0" smtClean="0"/>
              <a:t>. </a:t>
            </a:r>
            <a:r>
              <a:rPr lang="it-IT" dirty="0" err="1" smtClean="0"/>
              <a:t>It</a:t>
            </a:r>
            <a:r>
              <a:rPr lang="it-IT" dirty="0" smtClean="0"/>
              <a:t> </a:t>
            </a:r>
            <a:r>
              <a:rPr lang="it-IT" dirty="0" err="1" smtClean="0"/>
              <a:t>is</a:t>
            </a:r>
            <a:r>
              <a:rPr lang="it-IT" dirty="0" smtClean="0"/>
              <a:t> </a:t>
            </a:r>
            <a:r>
              <a:rPr lang="it-IT" dirty="0" err="1" smtClean="0"/>
              <a:t>quite</a:t>
            </a:r>
            <a:r>
              <a:rPr lang="it-IT" dirty="0" smtClean="0"/>
              <a:t> </a:t>
            </a:r>
            <a:r>
              <a:rPr lang="it-IT" dirty="0" err="1" smtClean="0"/>
              <a:t>simply</a:t>
            </a:r>
            <a:r>
              <a:rPr lang="it-IT" dirty="0" smtClean="0"/>
              <a:t> a </a:t>
            </a:r>
            <a:r>
              <a:rPr lang="it-IT" dirty="0" err="1" smtClean="0"/>
              <a:t>great</a:t>
            </a:r>
            <a:r>
              <a:rPr lang="it-IT" dirty="0" smtClean="0"/>
              <a:t> </a:t>
            </a:r>
            <a:r>
              <a:rPr lang="it-IT" dirty="0" err="1" smtClean="0"/>
              <a:t>piece</a:t>
            </a:r>
            <a:r>
              <a:rPr lang="it-IT" dirty="0" smtClean="0"/>
              <a:t> </a:t>
            </a:r>
            <a:r>
              <a:rPr lang="it-IT" dirty="0" err="1" smtClean="0"/>
              <a:t>of</a:t>
            </a:r>
            <a:r>
              <a:rPr lang="it-IT" dirty="0" smtClean="0"/>
              <a:t> </a:t>
            </a:r>
            <a:r>
              <a:rPr lang="it-IT" dirty="0" err="1" smtClean="0"/>
              <a:t>theatrical</a:t>
            </a:r>
            <a:r>
              <a:rPr lang="it-IT" dirty="0" smtClean="0"/>
              <a:t> </a:t>
            </a:r>
            <a:r>
              <a:rPr lang="it-IT" dirty="0" err="1" smtClean="0"/>
              <a:t>history</a:t>
            </a:r>
            <a:r>
              <a:rPr lang="it-IT" dirty="0" smtClean="0"/>
              <a:t> </a:t>
            </a:r>
            <a:r>
              <a:rPr lang="it-IT" dirty="0" err="1" smtClean="0"/>
              <a:t>because</a:t>
            </a:r>
            <a:r>
              <a:rPr lang="it-IT" dirty="0" smtClean="0"/>
              <a:t> </a:t>
            </a:r>
            <a:r>
              <a:rPr lang="it-IT" dirty="0" err="1" smtClean="0"/>
              <a:t>of</a:t>
            </a:r>
            <a:r>
              <a:rPr lang="it-IT" dirty="0" smtClean="0"/>
              <a:t> </a:t>
            </a:r>
            <a:r>
              <a:rPr lang="it-IT" dirty="0" err="1" smtClean="0"/>
              <a:t>what</a:t>
            </a:r>
            <a:r>
              <a:rPr lang="it-IT" dirty="0" smtClean="0"/>
              <a:t> </a:t>
            </a:r>
            <a:r>
              <a:rPr lang="it-IT" dirty="0" err="1" smtClean="0"/>
              <a:t>it</a:t>
            </a:r>
            <a:r>
              <a:rPr lang="it-IT" dirty="0" smtClean="0"/>
              <a:t> </a:t>
            </a:r>
            <a:r>
              <a:rPr lang="it-IT" dirty="0" err="1" smtClean="0"/>
              <a:t>is</a:t>
            </a:r>
            <a:r>
              <a:rPr lang="it-IT" dirty="0" smtClean="0"/>
              <a:t>, “a </a:t>
            </a:r>
            <a:r>
              <a:rPr lang="it-IT" dirty="0" err="1" smtClean="0"/>
              <a:t>whodunit</a:t>
            </a:r>
            <a:r>
              <a:rPr lang="it-IT" dirty="0" smtClean="0"/>
              <a:t>” </a:t>
            </a:r>
            <a:r>
              <a:rPr lang="it-IT" dirty="0" err="1" smtClean="0"/>
              <a:t>written</a:t>
            </a:r>
            <a:r>
              <a:rPr lang="it-IT" dirty="0" smtClean="0"/>
              <a:t> </a:t>
            </a:r>
            <a:r>
              <a:rPr lang="it-IT" dirty="0" err="1" smtClean="0"/>
              <a:t>by</a:t>
            </a:r>
            <a:r>
              <a:rPr lang="it-IT" dirty="0" smtClean="0"/>
              <a:t> the </a:t>
            </a:r>
            <a:r>
              <a:rPr lang="it-IT" dirty="0" err="1" smtClean="0"/>
              <a:t>greatest</a:t>
            </a:r>
            <a:r>
              <a:rPr lang="it-IT" dirty="0" smtClean="0"/>
              <a:t> crime </a:t>
            </a:r>
            <a:r>
              <a:rPr lang="it-IT" dirty="0" err="1" smtClean="0"/>
              <a:t>writer</a:t>
            </a:r>
            <a:r>
              <a:rPr lang="it-IT" dirty="0" smtClean="0"/>
              <a:t> </a:t>
            </a:r>
            <a:r>
              <a:rPr lang="it-IT" dirty="0" err="1" smtClean="0"/>
              <a:t>of</a:t>
            </a:r>
            <a:r>
              <a:rPr lang="it-IT" dirty="0" smtClean="0"/>
              <a:t> </a:t>
            </a:r>
            <a:r>
              <a:rPr lang="it-IT" dirty="0" err="1" smtClean="0"/>
              <a:t>all</a:t>
            </a:r>
            <a:r>
              <a:rPr lang="it-IT" dirty="0" smtClean="0"/>
              <a:t> </a:t>
            </a:r>
            <a:r>
              <a:rPr lang="it-IT" dirty="0" err="1" smtClean="0"/>
              <a:t>time</a:t>
            </a:r>
            <a:r>
              <a:rPr lang="it-IT" dirty="0" smtClean="0"/>
              <a:t>.</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The </a:t>
            </a:r>
            <a:r>
              <a:rPr lang="it-IT" dirty="0" err="1" smtClean="0"/>
              <a:t>C</a:t>
            </a:r>
            <a:r>
              <a:rPr lang="en-GB" dirty="0" err="1" smtClean="0"/>
              <a:t>ovent</a:t>
            </a:r>
            <a:r>
              <a:rPr lang="en-GB" dirty="0" smtClean="0"/>
              <a:t> Garden Opera House</a:t>
            </a:r>
            <a:endParaRPr lang="en-GB" dirty="0"/>
          </a:p>
        </p:txBody>
      </p:sp>
      <p:sp>
        <p:nvSpPr>
          <p:cNvPr id="3" name="Segnaposto contenuto 2"/>
          <p:cNvSpPr>
            <a:spLocks noGrp="1"/>
          </p:cNvSpPr>
          <p:nvPr>
            <p:ph idx="1"/>
          </p:nvPr>
        </p:nvSpPr>
        <p:spPr/>
        <p:txBody>
          <a:bodyPr/>
          <a:lstStyle/>
          <a:p>
            <a:r>
              <a:rPr lang="it-IT" dirty="0" smtClean="0"/>
              <a:t>O</a:t>
            </a:r>
            <a:r>
              <a:rPr lang="en-GB" dirty="0" err="1" smtClean="0"/>
              <a:t>pera</a:t>
            </a:r>
            <a:r>
              <a:rPr lang="en-GB" dirty="0" smtClean="0"/>
              <a:t> and ballet have their home at the Covent Garden Opera House.</a:t>
            </a:r>
          </a:p>
          <a:p>
            <a:r>
              <a:rPr lang="it-IT" dirty="0" err="1" smtClean="0"/>
              <a:t>Originally</a:t>
            </a:r>
            <a:r>
              <a:rPr lang="it-IT" dirty="0" smtClean="0"/>
              <a:t> </a:t>
            </a:r>
            <a:r>
              <a:rPr lang="it-IT" dirty="0" err="1" smtClean="0"/>
              <a:t>built in</a:t>
            </a:r>
            <a:r>
              <a:rPr lang="it-IT" dirty="0" smtClean="0"/>
              <a:t> 1858, the </a:t>
            </a:r>
            <a:r>
              <a:rPr lang="it-IT" dirty="0" err="1" smtClean="0"/>
              <a:t>current Royal</a:t>
            </a:r>
            <a:r>
              <a:rPr lang="it-IT" dirty="0" smtClean="0"/>
              <a:t> Opera </a:t>
            </a:r>
            <a:r>
              <a:rPr lang="it-IT" dirty="0" err="1" smtClean="0"/>
              <a:t>House is</a:t>
            </a:r>
            <a:r>
              <a:rPr lang="it-IT" dirty="0" smtClean="0"/>
              <a:t> the </a:t>
            </a:r>
            <a:r>
              <a:rPr lang="it-IT" dirty="0" err="1" smtClean="0"/>
              <a:t>embodiment</a:t>
            </a:r>
            <a:r>
              <a:rPr lang="it-IT" dirty="0" smtClean="0"/>
              <a:t> </a:t>
            </a:r>
            <a:r>
              <a:rPr lang="it-IT" dirty="0" err="1" smtClean="0"/>
              <a:t>of</a:t>
            </a:r>
            <a:r>
              <a:rPr lang="it-IT" dirty="0" smtClean="0"/>
              <a:t> the highbrow culture </a:t>
            </a:r>
            <a:r>
              <a:rPr lang="it-IT" dirty="0" err="1" smtClean="0"/>
              <a:t>hub</a:t>
            </a:r>
            <a:r>
              <a:rPr lang="it-IT" dirty="0" smtClean="0"/>
              <a:t>, and </a:t>
            </a:r>
            <a:r>
              <a:rPr lang="it-IT" dirty="0" err="1" smtClean="0"/>
              <a:t>legends</a:t>
            </a:r>
            <a:r>
              <a:rPr lang="it-IT" dirty="0" smtClean="0"/>
              <a:t> </a:t>
            </a:r>
            <a:r>
              <a:rPr lang="it-IT" dirty="0" err="1" smtClean="0"/>
              <a:t>including</a:t>
            </a:r>
            <a:r>
              <a:rPr lang="it-IT" dirty="0" smtClean="0"/>
              <a:t> Maria Callas, Margot </a:t>
            </a:r>
            <a:r>
              <a:rPr lang="it-IT" dirty="0" err="1" smtClean="0"/>
              <a:t>Fonteyn</a:t>
            </a:r>
            <a:r>
              <a:rPr lang="it-IT" dirty="0" smtClean="0"/>
              <a:t>, Luciano Pavarotti and Rudolf Nureyev </a:t>
            </a:r>
            <a:r>
              <a:rPr lang="it-IT" dirty="0" err="1" smtClean="0"/>
              <a:t>have</a:t>
            </a:r>
            <a:r>
              <a:rPr lang="it-IT" dirty="0" smtClean="0"/>
              <a:t> </a:t>
            </a:r>
            <a:r>
              <a:rPr lang="it-IT" dirty="0" err="1" smtClean="0"/>
              <a:t>graced</a:t>
            </a:r>
            <a:r>
              <a:rPr lang="it-IT" dirty="0" smtClean="0"/>
              <a:t> </a:t>
            </a:r>
            <a:r>
              <a:rPr lang="it-IT" dirty="0" err="1" smtClean="0"/>
              <a:t>its</a:t>
            </a:r>
            <a:r>
              <a:rPr lang="it-IT" dirty="0" smtClean="0"/>
              <a:t> stage.</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err="1" smtClean="0"/>
              <a:t>T</a:t>
            </a:r>
            <a:r>
              <a:rPr lang="en-GB" dirty="0" smtClean="0"/>
              <a:t>he Globe</a:t>
            </a:r>
            <a:endParaRPr lang="en-GB" dirty="0"/>
          </a:p>
        </p:txBody>
      </p:sp>
      <p:sp>
        <p:nvSpPr>
          <p:cNvPr id="3" name="Segnaposto contenuto 2"/>
          <p:cNvSpPr>
            <a:spLocks noGrp="1"/>
          </p:cNvSpPr>
          <p:nvPr>
            <p:ph idx="1"/>
          </p:nvPr>
        </p:nvSpPr>
        <p:spPr/>
        <p:txBody>
          <a:bodyPr/>
          <a:lstStyle/>
          <a:p>
            <a:r>
              <a:rPr lang="it-IT" dirty="0" smtClean="0"/>
              <a:t>I</a:t>
            </a:r>
            <a:r>
              <a:rPr lang="en-GB" dirty="0" err="1" smtClean="0"/>
              <a:t>t</a:t>
            </a:r>
            <a:r>
              <a:rPr lang="en-GB" dirty="0" smtClean="0"/>
              <a:t> is the London  theatre associated to William Shakespeare.</a:t>
            </a:r>
          </a:p>
          <a:p>
            <a:endParaRPr lang="en-GB" dirty="0" smtClean="0"/>
          </a:p>
          <a:p>
            <a:r>
              <a:rPr lang="en-GB" dirty="0" smtClean="0"/>
              <a:t>It was built in 1599 outside the city corporation to avoid censorship. </a:t>
            </a:r>
            <a:r>
              <a:rPr lang="it-IT" dirty="0" smtClean="0"/>
              <a:t>I</a:t>
            </a:r>
            <a:r>
              <a:rPr lang="en-GB" dirty="0" err="1" smtClean="0"/>
              <a:t>ts</a:t>
            </a:r>
            <a:r>
              <a:rPr lang="en-GB" dirty="0" smtClean="0"/>
              <a:t> architectural structure is very unusual, it is circular without a roof and the stage in the middle.</a:t>
            </a:r>
          </a:p>
          <a:p>
            <a:pPr>
              <a:buNone/>
            </a:pPr>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err="1" smtClean="0"/>
              <a:t>T</a:t>
            </a:r>
            <a:r>
              <a:rPr lang="en-GB" dirty="0" smtClean="0"/>
              <a:t>he Globe</a:t>
            </a:r>
            <a:endParaRPr lang="en-GB" dirty="0"/>
          </a:p>
        </p:txBody>
      </p:sp>
      <p:pic>
        <p:nvPicPr>
          <p:cNvPr id="4" name="Segnaposto contenuto 3" descr="globe.jpg"/>
          <p:cNvPicPr>
            <a:picLocks noGrp="1" noChangeAspect="1"/>
          </p:cNvPicPr>
          <p:nvPr>
            <p:ph idx="1"/>
          </p:nvPr>
        </p:nvPicPr>
        <p:blipFill>
          <a:blip r:embed="rId2"/>
          <a:srcRect l="-39084" r="-39084"/>
          <a:stretch>
            <a:fillRect/>
          </a:stretch>
        </p:blip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Musicals</a:t>
            </a:r>
            <a:endParaRPr lang="en-GB" dirty="0"/>
          </a:p>
        </p:txBody>
      </p:sp>
      <p:sp>
        <p:nvSpPr>
          <p:cNvPr id="3" name="Segnaposto contenuto 2"/>
          <p:cNvSpPr>
            <a:spLocks noGrp="1"/>
          </p:cNvSpPr>
          <p:nvPr>
            <p:ph idx="1"/>
          </p:nvPr>
        </p:nvSpPr>
        <p:spPr/>
        <p:txBody>
          <a:bodyPr>
            <a:normAutofit lnSpcReduction="10000"/>
          </a:bodyPr>
          <a:lstStyle/>
          <a:p>
            <a:r>
              <a:rPr lang="it-IT" dirty="0" smtClean="0"/>
              <a:t>A</a:t>
            </a:r>
            <a:r>
              <a:rPr lang="en-GB" dirty="0" err="1" smtClean="0"/>
              <a:t>fter</a:t>
            </a:r>
            <a:r>
              <a:rPr lang="en-GB" dirty="0" smtClean="0"/>
              <a:t> Broadway, London is the European  hub of musical performances.</a:t>
            </a:r>
          </a:p>
          <a:p>
            <a:r>
              <a:rPr lang="it-IT" dirty="0" err="1" smtClean="0"/>
              <a:t>B</a:t>
            </a:r>
            <a:r>
              <a:rPr lang="en-GB" dirty="0" err="1" smtClean="0"/>
              <a:t>eside</a:t>
            </a:r>
            <a:r>
              <a:rPr lang="en-GB" dirty="0" smtClean="0"/>
              <a:t>  the classical Andrew Lloyd W</a:t>
            </a:r>
            <a:r>
              <a:rPr lang="it-IT" dirty="0" smtClean="0"/>
              <a:t>e</a:t>
            </a:r>
            <a:r>
              <a:rPr lang="en-GB" dirty="0" err="1" smtClean="0"/>
              <a:t>bber’s</a:t>
            </a:r>
            <a:r>
              <a:rPr lang="en-GB" dirty="0" smtClean="0"/>
              <a:t> musical like Cats, Jesus Christ Superstar, London hosts more classical musicals like Top Hat and </a:t>
            </a:r>
            <a:r>
              <a:rPr lang="en-GB" dirty="0" err="1" smtClean="0"/>
              <a:t>Singin’n</a:t>
            </a:r>
            <a:r>
              <a:rPr lang="en-GB" dirty="0" smtClean="0"/>
              <a:t> the Rain and new productions entirely British. </a:t>
            </a:r>
          </a:p>
          <a:p>
            <a:r>
              <a:rPr lang="it-IT" dirty="0" err="1" smtClean="0"/>
              <a:t>T</a:t>
            </a:r>
            <a:r>
              <a:rPr lang="en-GB" dirty="0" smtClean="0"/>
              <a:t>he best examples are: We will rock you based on Queen’s music., or Billy Eliot which was also a successful film in 2000.</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en-GB" dirty="0" smtClean="0"/>
              <a:t>Cinema</a:t>
            </a:r>
            <a:endParaRPr lang="en-GB" dirty="0"/>
          </a:p>
        </p:txBody>
      </p:sp>
      <p:sp>
        <p:nvSpPr>
          <p:cNvPr id="3" name="Segnaposto contenuto 2"/>
          <p:cNvSpPr>
            <a:spLocks noGrp="1"/>
          </p:cNvSpPr>
          <p:nvPr>
            <p:ph idx="1"/>
          </p:nvPr>
        </p:nvSpPr>
        <p:spPr/>
        <p:txBody>
          <a:bodyPr>
            <a:normAutofit fontScale="92500" lnSpcReduction="20000"/>
          </a:bodyPr>
          <a:lstStyle/>
          <a:p>
            <a:r>
              <a:rPr lang="it-IT" dirty="0" err="1" smtClean="0"/>
              <a:t>T</a:t>
            </a:r>
            <a:r>
              <a:rPr lang="en-GB" dirty="0" smtClean="0"/>
              <a:t>he cinema too enjoys great popularity in Britain in competition with television.</a:t>
            </a:r>
          </a:p>
          <a:p>
            <a:r>
              <a:rPr lang="it-IT" dirty="0" err="1" smtClean="0"/>
              <a:t>H</a:t>
            </a:r>
            <a:r>
              <a:rPr lang="en-GB" dirty="0" err="1" smtClean="0"/>
              <a:t>owever</a:t>
            </a:r>
            <a:r>
              <a:rPr lang="en-GB" dirty="0" smtClean="0"/>
              <a:t> most of the films the British see have been made in U.S.A.</a:t>
            </a:r>
          </a:p>
          <a:p>
            <a:r>
              <a:rPr lang="it-IT" dirty="0" err="1" smtClean="0"/>
              <a:t>T</a:t>
            </a:r>
            <a:r>
              <a:rPr lang="en-GB" dirty="0" smtClean="0"/>
              <a:t>he British cinema has reached a very high artistic level and many British films have gained international success, but the amount of film production is not very high.</a:t>
            </a:r>
          </a:p>
          <a:p>
            <a:r>
              <a:rPr lang="it-IT" dirty="0" err="1" smtClean="0"/>
              <a:t>P</a:t>
            </a:r>
            <a:r>
              <a:rPr lang="en-GB" dirty="0" err="1" smtClean="0"/>
              <a:t>inewood</a:t>
            </a:r>
            <a:r>
              <a:rPr lang="en-GB" dirty="0" smtClean="0"/>
              <a:t> Studios are the legendary television and cinema stages.</a:t>
            </a:r>
          </a:p>
          <a:p>
            <a:r>
              <a:rPr lang="it-IT" dirty="0" err="1" smtClean="0"/>
              <a:t>F</a:t>
            </a:r>
            <a:r>
              <a:rPr lang="en-GB" dirty="0" err="1" smtClean="0"/>
              <a:t>oreign</a:t>
            </a:r>
            <a:r>
              <a:rPr lang="en-GB" dirty="0" smtClean="0"/>
              <a:t> films are not dubbed, but they </a:t>
            </a:r>
            <a:r>
              <a:rPr lang="en-GB" smtClean="0"/>
              <a:t>have subtitles.</a:t>
            </a:r>
            <a:endParaRPr lang="en-GB"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rte">
  <a:themeElements>
    <a:clrScheme name="Forte">
      <a:dk1>
        <a:srgbClr val="FFFFFF"/>
      </a:dk1>
      <a:lt1>
        <a:srgbClr val="000000"/>
      </a:lt1>
      <a:dk2>
        <a:srgbClr val="292828"/>
      </a:dk2>
      <a:lt2>
        <a:srgbClr val="DEDEDE"/>
      </a:lt2>
      <a:accent1>
        <a:srgbClr val="C70F0C"/>
      </a:accent1>
      <a:accent2>
        <a:srgbClr val="DD6B0D"/>
      </a:accent2>
      <a:accent3>
        <a:srgbClr val="FAA700"/>
      </a:accent3>
      <a:accent4>
        <a:srgbClr val="93E50D"/>
      </a:accent4>
      <a:accent5>
        <a:srgbClr val="17C7BA"/>
      </a:accent5>
      <a:accent6>
        <a:srgbClr val="0A96E4"/>
      </a:accent6>
      <a:hlink>
        <a:srgbClr val="8F3BED"/>
      </a:hlink>
      <a:folHlink>
        <a:srgbClr val="C29EEB"/>
      </a:folHlink>
    </a:clrScheme>
    <a:fontScheme name="Forte">
      <a:majorFont>
        <a:latin typeface="Constantia"/>
        <a:ea typeface=""/>
        <a:cs typeface=""/>
        <a:font script="Jpan" typeface="ＭＳ 明朝"/>
      </a:majorFont>
      <a:minorFont>
        <a:latin typeface="Constantia"/>
        <a:ea typeface=""/>
        <a:cs typeface=""/>
        <a:font script="Jpan" typeface="ＭＳ 明朝"/>
      </a:minorFont>
    </a:fontScheme>
    <a:fmtScheme name="Forte">
      <a:fillStyleLst>
        <a:solidFill>
          <a:schemeClr val="phClr"/>
        </a:solidFill>
        <a:gradFill rotWithShape="1">
          <a:gsLst>
            <a:gs pos="0">
              <a:schemeClr val="phClr">
                <a:tint val="100000"/>
                <a:shade val="80000"/>
                <a:satMod val="150000"/>
                <a:lumMod val="70000"/>
              </a:schemeClr>
            </a:gs>
            <a:gs pos="35000">
              <a:schemeClr val="phClr">
                <a:tint val="100000"/>
                <a:shade val="90000"/>
                <a:satMod val="150000"/>
                <a:lumMod val="80000"/>
              </a:schemeClr>
            </a:gs>
            <a:gs pos="100000">
              <a:schemeClr val="phClr">
                <a:tint val="100000"/>
                <a:satMod val="150000"/>
                <a:lumMod val="110000"/>
              </a:schemeClr>
            </a:gs>
          </a:gsLst>
          <a:lin ang="16200000" scaled="1"/>
        </a:gradFill>
        <a:gradFill rotWithShape="1">
          <a:gsLst>
            <a:gs pos="0">
              <a:schemeClr val="phClr">
                <a:shade val="40000"/>
                <a:satMod val="130000"/>
                <a:lumMod val="80000"/>
              </a:schemeClr>
            </a:gs>
            <a:gs pos="80000">
              <a:schemeClr val="phClr">
                <a:shade val="90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outerShdw blurRad="114300" sx="105000" sy="105000" algn="ctr" rotWithShape="0">
              <a:srgbClr val="5F5F5F">
                <a:alpha val="50000"/>
              </a:srgbClr>
            </a:outerShdw>
          </a:effectLst>
          <a:scene3d>
            <a:camera prst="orthographicFront">
              <a:rot lat="0" lon="0" rev="0"/>
            </a:camera>
            <a:lightRig rig="twoPt" dir="tr">
              <a:rot lat="0" lon="0" rev="5400000"/>
            </a:lightRig>
          </a:scene3d>
          <a:sp3d>
            <a:bevelT w="12700" h="25400"/>
          </a:sp3d>
        </a:effectStyle>
        <a:effectStyle>
          <a:effectLst>
            <a:outerShdw blurRad="114300" dist="25400" sx="103000" sy="103000" algn="ctr" rotWithShape="0">
              <a:srgbClr val="4B4B4B">
                <a:alpha val="50000"/>
              </a:srgbClr>
            </a:outerShdw>
            <a:reflection blurRad="38100" stA="80000" endPos="50000" dist="38100" dir="5400000" sy="-100000" rotWithShape="0"/>
          </a:effectLst>
          <a:scene3d>
            <a:camera prst="orthographicFront">
              <a:rot lat="0" lon="0" rev="0"/>
            </a:camera>
            <a:lightRig rig="balanced" dir="t">
              <a:rot lat="0" lon="0" rev="1200000"/>
            </a:lightRig>
          </a:scene3d>
          <a:sp3d>
            <a:bevelT w="127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a:blip xmlns:r="http://schemas.openxmlformats.org/officeDocument/2006/relationships" r:embed="rId1"/>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Forte.thmx</Template>
  <TotalTime>169</TotalTime>
  <Words>623</Words>
  <Application>Microsoft PowerPoint per Mac</Application>
  <PresentationFormat>Presentazione su schermo (4:3)</PresentationFormat>
  <Paragraphs>36</Paragraphs>
  <Slides>10</Slides>
  <Notes>0</Notes>
  <HiddenSlides>0</HiddenSlides>
  <MMClips>0</MMClips>
  <ScaleCrop>false</ScaleCrop>
  <HeadingPairs>
    <vt:vector size="4" baseType="variant">
      <vt:variant>
        <vt:lpstr>Modello struttura</vt:lpstr>
      </vt:variant>
      <vt:variant>
        <vt:i4>1</vt:i4>
      </vt:variant>
      <vt:variant>
        <vt:lpstr>Titoli diapositive</vt:lpstr>
      </vt:variant>
      <vt:variant>
        <vt:i4>10</vt:i4>
      </vt:variant>
    </vt:vector>
  </HeadingPairs>
  <TitlesOfParts>
    <vt:vector size="11" baseType="lpstr">
      <vt:lpstr>Forte</vt:lpstr>
      <vt:lpstr>Time off</vt:lpstr>
      <vt:lpstr>Historical background</vt:lpstr>
      <vt:lpstr>London theatres</vt:lpstr>
      <vt:lpstr>Diapositiva 4</vt:lpstr>
      <vt:lpstr>St. Martin’s Theatre</vt:lpstr>
      <vt:lpstr>The Covent Garden Opera House</vt:lpstr>
      <vt:lpstr>The Globe</vt:lpstr>
      <vt:lpstr>The Globe</vt:lpstr>
      <vt:lpstr>Musicals</vt:lpstr>
      <vt:lpstr>Cinema</vt:lpstr>
    </vt:vector>
  </TitlesOfParts>
  <Company>Università G.D'Annunzio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off</dc:title>
  <dc:creator>Alessio Pellegrini</dc:creator>
  <cp:lastModifiedBy>Alessio Pellegrini</cp:lastModifiedBy>
  <cp:revision>3</cp:revision>
  <dcterms:created xsi:type="dcterms:W3CDTF">2014-05-04T23:27:44Z</dcterms:created>
  <dcterms:modified xsi:type="dcterms:W3CDTF">2014-05-04T23:53:36Z</dcterms:modified>
</cp:coreProperties>
</file>