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png" ContentType="image/png"/>
  <Override PartName="/docProps/core.xml" ContentType="application/vnd.openxmlformats-package.core-properties+xml"/>
  <Default Extension="rels" ContentType="application/vnd.openxmlformats-package.relationships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03C8D-AB0A-1B4E-8673-B7DCF326F776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7491A-3AE9-8040-8395-FF11E1256A3B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7491A-3AE9-8040-8395-FF11E1256A3B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a titolo con filigran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zione con filigran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zione con immagin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to, sopra e so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magini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2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4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8.png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3A64C761-AB53-FF4B-BC76-0FA74ED9F02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83F7C89-CA8E-D44C-9D17-24F3300CBB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209800" y="533400"/>
            <a:ext cx="6477000" cy="4504944"/>
          </a:xfrm>
        </p:spPr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Britishness</a:t>
            </a:r>
            <a:r>
              <a:rPr lang="it-IT" dirty="0" smtClean="0"/>
              <a:t> and </a:t>
            </a:r>
            <a:r>
              <a:rPr lang="it-IT" dirty="0" err="1" smtClean="0"/>
              <a:t>Identity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b="1" i="1" dirty="0" smtClean="0"/>
              <a:t>The Population’s Origins</a:t>
            </a:r>
            <a:endParaRPr lang="en-GB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 smtClean="0">
                <a:solidFill>
                  <a:srgbClr val="000090"/>
                </a:solidFill>
              </a:rPr>
              <a:t>T</a:t>
            </a:r>
            <a:r>
              <a:rPr lang="en-GB" i="1" dirty="0" smtClean="0">
                <a:solidFill>
                  <a:srgbClr val="000090"/>
                </a:solidFill>
              </a:rPr>
              <a:t>he Celts</a:t>
            </a:r>
            <a:endParaRPr lang="en-GB" i="1" dirty="0">
              <a:solidFill>
                <a:srgbClr val="00009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About 2000 years BC the pre-Celtic peoples (later called the </a:t>
            </a:r>
            <a:r>
              <a:rPr lang="en-GB" dirty="0" smtClean="0">
                <a:solidFill>
                  <a:srgbClr val="FF0000"/>
                </a:solidFill>
              </a:rPr>
              <a:t>Iberians</a:t>
            </a:r>
            <a:r>
              <a:rPr lang="en-GB" dirty="0" smtClean="0"/>
              <a:t>) lived in England where they had already reached the Bronze and Iron Age.</a:t>
            </a:r>
          </a:p>
          <a:p>
            <a:r>
              <a:rPr lang="en-GB" dirty="0" smtClean="0"/>
              <a:t>During about the seventh century BC,  the </a:t>
            </a:r>
            <a:r>
              <a:rPr lang="en-GB" dirty="0" smtClean="0">
                <a:solidFill>
                  <a:srgbClr val="008000"/>
                </a:solidFill>
              </a:rPr>
              <a:t>Celts</a:t>
            </a:r>
            <a:r>
              <a:rPr lang="en-GB" dirty="0" smtClean="0"/>
              <a:t> arrived from </a:t>
            </a:r>
            <a:r>
              <a:rPr lang="en-GB" dirty="0" err="1" smtClean="0"/>
              <a:t>Northen</a:t>
            </a:r>
            <a:r>
              <a:rPr lang="en-GB" dirty="0" smtClean="0"/>
              <a:t> Europe and subdued the Iberians.</a:t>
            </a:r>
          </a:p>
          <a:p>
            <a:r>
              <a:rPr lang="it-IT" dirty="0" smtClean="0"/>
              <a:t>A</a:t>
            </a:r>
            <a:r>
              <a:rPr lang="en-GB" dirty="0" smtClean="0"/>
              <a:t> second wave of Celts, called </a:t>
            </a:r>
            <a:r>
              <a:rPr lang="en-GB" dirty="0" smtClean="0">
                <a:solidFill>
                  <a:srgbClr val="0000FF"/>
                </a:solidFill>
              </a:rPr>
              <a:t>Britons</a:t>
            </a:r>
            <a:r>
              <a:rPr lang="en-GB" dirty="0" smtClean="0"/>
              <a:t>, came in the fourth century and settled in the South West and West.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660066"/>
                </a:solidFill>
              </a:rPr>
              <a:t>T</a:t>
            </a:r>
            <a:r>
              <a:rPr lang="en-GB" dirty="0" smtClean="0">
                <a:solidFill>
                  <a:srgbClr val="660066"/>
                </a:solidFill>
              </a:rPr>
              <a:t>he Roman Conquest</a:t>
            </a:r>
            <a:endParaRPr lang="en-GB" dirty="0">
              <a:solidFill>
                <a:srgbClr val="660066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800000"/>
                </a:solidFill>
              </a:rPr>
              <a:t>Julius Caesar </a:t>
            </a:r>
            <a:r>
              <a:rPr lang="en-GB" dirty="0" smtClean="0"/>
              <a:t>invaded Britain twice in 55 and 54 BC, but only his second expedition was successful.</a:t>
            </a:r>
          </a:p>
          <a:p>
            <a:r>
              <a:rPr lang="en-GB" dirty="0" smtClean="0"/>
              <a:t>Britain remained independent.</a:t>
            </a:r>
          </a:p>
          <a:p>
            <a:r>
              <a:rPr lang="en-GB" dirty="0" smtClean="0"/>
              <a:t>Only in 43BC the country was entirely conquered under </a:t>
            </a:r>
            <a:r>
              <a:rPr lang="en-GB" dirty="0" smtClean="0">
                <a:solidFill>
                  <a:srgbClr val="FF0000"/>
                </a:solidFill>
              </a:rPr>
              <a:t>Emperor Claudius</a:t>
            </a:r>
            <a:r>
              <a:rPr lang="en-GB" dirty="0" smtClean="0"/>
              <a:t>.</a:t>
            </a:r>
          </a:p>
          <a:p>
            <a:r>
              <a:rPr lang="en-GB" dirty="0" smtClean="0"/>
              <a:t>All the territory was subdued except Scotland therefore to defend Roman Britain a wall was erected by </a:t>
            </a:r>
            <a:r>
              <a:rPr lang="en-GB" dirty="0" smtClean="0">
                <a:solidFill>
                  <a:srgbClr val="FF6600"/>
                </a:solidFill>
              </a:rPr>
              <a:t>Emperor Hadrian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Germanic Invasion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New invaders took the place of the Romans whose civilization was wiped out in 409 AD, the </a:t>
            </a:r>
            <a:r>
              <a:rPr lang="en-GB" dirty="0" smtClean="0">
                <a:solidFill>
                  <a:srgbClr val="008000"/>
                </a:solidFill>
              </a:rPr>
              <a:t>Angles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chemeClr val="accent1"/>
                </a:solidFill>
              </a:rPr>
              <a:t>Saxons</a:t>
            </a:r>
            <a:r>
              <a:rPr lang="en-GB" dirty="0" smtClean="0"/>
              <a:t>.</a:t>
            </a:r>
          </a:p>
          <a:p>
            <a:r>
              <a:rPr lang="en-GB" dirty="0" smtClean="0"/>
              <a:t>In the 9</a:t>
            </a:r>
            <a:r>
              <a:rPr lang="en-GB" baseline="30000" dirty="0" smtClean="0"/>
              <a:t>th</a:t>
            </a:r>
            <a:r>
              <a:rPr lang="en-GB" dirty="0" smtClean="0"/>
              <a:t> century the </a:t>
            </a:r>
            <a:r>
              <a:rPr lang="en-GB" dirty="0" smtClean="0">
                <a:solidFill>
                  <a:srgbClr val="FF6600"/>
                </a:solidFill>
              </a:rPr>
              <a:t>Danes</a:t>
            </a:r>
            <a:r>
              <a:rPr lang="en-GB" dirty="0" smtClean="0"/>
              <a:t> invaded England, but </a:t>
            </a:r>
            <a:r>
              <a:rPr lang="en-GB" dirty="0" smtClean="0">
                <a:solidFill>
                  <a:srgbClr val="0000FF"/>
                </a:solidFill>
              </a:rPr>
              <a:t>King Alfred </a:t>
            </a:r>
            <a:r>
              <a:rPr lang="en-GB" dirty="0" smtClean="0"/>
              <a:t>of Wessex defeated them.</a:t>
            </a:r>
          </a:p>
          <a:p>
            <a:r>
              <a:rPr lang="en-GB" dirty="0" smtClean="0"/>
              <a:t>King Alfred was a great king.</a:t>
            </a:r>
          </a:p>
          <a:p>
            <a:r>
              <a:rPr lang="en-GB" dirty="0" smtClean="0"/>
              <a:t>He was succeeded first by </a:t>
            </a:r>
            <a:r>
              <a:rPr lang="en-GB" dirty="0" smtClean="0">
                <a:solidFill>
                  <a:srgbClr val="3366FF"/>
                </a:solidFill>
              </a:rPr>
              <a:t>Edward the Confessor </a:t>
            </a:r>
            <a:r>
              <a:rPr lang="en-GB" dirty="0" smtClean="0"/>
              <a:t>then by </a:t>
            </a:r>
            <a:r>
              <a:rPr lang="en-GB" dirty="0" smtClean="0">
                <a:solidFill>
                  <a:srgbClr val="000090"/>
                </a:solidFill>
              </a:rPr>
              <a:t>king Harold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Normans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1066 </a:t>
            </a:r>
            <a:r>
              <a:rPr lang="en-GB" dirty="0" smtClean="0">
                <a:solidFill>
                  <a:srgbClr val="000090"/>
                </a:solidFill>
              </a:rPr>
              <a:t>William Duke of Normandy </a:t>
            </a:r>
            <a:r>
              <a:rPr lang="en-GB" dirty="0" smtClean="0"/>
              <a:t>defeated Harold of Essex during the battle of Hastings and became the new king.</a:t>
            </a:r>
          </a:p>
          <a:p>
            <a:r>
              <a:rPr lang="en-GB" dirty="0" smtClean="0"/>
              <a:t>After his victory he was named </a:t>
            </a:r>
            <a:r>
              <a:rPr lang="en-GB" dirty="0" smtClean="0">
                <a:solidFill>
                  <a:srgbClr val="008000"/>
                </a:solidFill>
              </a:rPr>
              <a:t>William the Conqueror</a:t>
            </a:r>
            <a:endParaRPr lang="en-GB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Today’s populations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reasons of immigration.</a:t>
            </a:r>
          </a:p>
          <a:p>
            <a:r>
              <a:rPr lang="en-GB" dirty="0" smtClean="0"/>
              <a:t>Internal immigration and foreign immigration.</a:t>
            </a:r>
          </a:p>
          <a:p>
            <a:r>
              <a:rPr lang="en-GB" dirty="0" smtClean="0"/>
              <a:t>Tensions and problems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</a:t>
            </a:r>
            <a:r>
              <a:rPr lang="en-GB" dirty="0" err="1" smtClean="0"/>
              <a:t>atch</a:t>
            </a:r>
            <a:r>
              <a:rPr lang="en-GB" dirty="0" smtClean="0"/>
              <a:t> the film extract about Soho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What do you learn about:</a:t>
            </a:r>
          </a:p>
          <a:p>
            <a:r>
              <a:rPr lang="en-GB" dirty="0" smtClean="0"/>
              <a:t>Why the area is named Soho?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ts</a:t>
            </a:r>
            <a:r>
              <a:rPr lang="en-GB" dirty="0" smtClean="0"/>
              <a:t> location and what you can find in the area?</a:t>
            </a:r>
          </a:p>
          <a:p>
            <a:r>
              <a:rPr lang="en-GB" dirty="0" smtClean="0"/>
              <a:t>Berwick Street Market?</a:t>
            </a:r>
          </a:p>
          <a:p>
            <a:r>
              <a:rPr lang="en-GB" dirty="0" smtClean="0"/>
              <a:t>The atmosphere?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different communities in Soho?</a:t>
            </a:r>
          </a:p>
          <a:p>
            <a:r>
              <a:rPr lang="it-IT" dirty="0" err="1" smtClean="0"/>
              <a:t>F</a:t>
            </a:r>
            <a:r>
              <a:rPr lang="en-GB" dirty="0" err="1" smtClean="0"/>
              <a:t>amous</a:t>
            </a:r>
            <a:r>
              <a:rPr lang="en-GB" dirty="0" smtClean="0"/>
              <a:t> people who lived there?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5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Calamaio">
  <a:themeElements>
    <a:clrScheme name="Calamaio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Calamaio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Calama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Calamaio.thmx</Template>
  <TotalTime>174</TotalTime>
  <Words>296</Words>
  <Application>Microsoft PowerPoint per Mac</Application>
  <PresentationFormat>Presentazione su schermo (4:3)</PresentationFormat>
  <Paragraphs>33</Paragraphs>
  <Slides>7</Slides>
  <Notes>1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Calamaio</vt:lpstr>
      <vt:lpstr> Britishness and Identity</vt:lpstr>
      <vt:lpstr>The Celts</vt:lpstr>
      <vt:lpstr>The Roman Conquest</vt:lpstr>
      <vt:lpstr>The Germanic Invasion</vt:lpstr>
      <vt:lpstr>The Normans</vt:lpstr>
      <vt:lpstr>Today’s populations</vt:lpstr>
      <vt:lpstr>Watch the film extract about Soho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Britishness and Identity</dc:title>
  <dc:creator>Alessio Pellegrini</dc:creator>
  <cp:lastModifiedBy>Alessio Pellegrini</cp:lastModifiedBy>
  <cp:revision>3</cp:revision>
  <dcterms:created xsi:type="dcterms:W3CDTF">2014-02-17T18:41:09Z</dcterms:created>
  <dcterms:modified xsi:type="dcterms:W3CDTF">2014-02-17T18:43:12Z</dcterms:modified>
</cp:coreProperties>
</file>