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87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407" autoAdjust="0"/>
    <p:restoredTop sz="94660"/>
  </p:normalViewPr>
  <p:slideViewPr>
    <p:cSldViewPr snapToObjects="1">
      <p:cViewPr varScale="1">
        <p:scale>
          <a:sx n="91" d="100"/>
          <a:sy n="91" d="100"/>
        </p:scale>
        <p:origin x="-85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viewProps" Target="viewProps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tableStyles" Target="tableStyles.xml"/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2" Type="http://schemas.openxmlformats.org/officeDocument/2006/relationships/printerSettings" Target="printerSettings/printerSettings1.bin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1DE4BB-D92D-D649-A0CC-F252C4AD058B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D286D7-640B-024F-801A-2B1A036BAB7E}" type="slidenum">
              <a:rPr lang="en-GB" smtClean="0"/>
              <a:pPr/>
              <a:t>‹n.›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286D7-640B-024F-801A-2B1A036BAB7E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286D7-640B-024F-801A-2B1A036BAB7E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Diapositiva tito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ttangolo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17-02-2014</a:t>
            </a:fld>
            <a:endParaRPr lang="en-US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ttangolo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/>
              <a:t>‹n.›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olo e contenu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225E9-69FC-4047-9F8C-C60839F40358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97EE378B-BFF0-9349-9931-39B7905CA793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Intestazione sezion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ttango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ttangolo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13" name="Rettangolo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ttangolo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17-02-2014</a:t>
            </a:fld>
            <a:endParaRPr lang="en-US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/>
              <a:t>‹n.›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Contenuto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383225E9-69FC-4047-9F8C-C60839F40358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E378B-BFF0-9349-9931-39B7905CA793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Segnaposto contenuto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2" name="Segnaposto contenuto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TxTwoObj" preserve="1">
  <p:cSld name="Confron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ttore 1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ttangolo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ttangolo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ttangolo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ttangolo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ttangolo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225E9-69FC-4047-9F8C-C60839F40358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Segnaposto contenuto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6" name="Segnaposto contenuto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5" name="Oval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97EE378B-BFF0-9349-9931-39B7905CA793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23" name="Titolo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225E9-69FC-4047-9F8C-C60839F40358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97EE378B-BFF0-9349-9931-39B7905CA793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ttangolo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ttangolo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ttangolo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ttangolo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ttangolo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225E9-69FC-4047-9F8C-C60839F40358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7EE378B-BFF0-9349-9931-39B7905CA793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uto con didascal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ttango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ttangolo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ttangolo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8" name="Rettangolo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Segnaposto contenuto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0" name="Oval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7EE378B-BFF0-9349-9931-39B7905CA793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21" name="Rettangolo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225E9-69FC-4047-9F8C-C60839F40358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nettore 1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ttangolo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ttangolo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ttangolo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97EE378B-BFF0-9349-9931-39B7905CA793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22" name="Rettangolo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383225E9-69FC-4047-9F8C-C60839F40358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olo e testo vertica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225E9-69FC-4047-9F8C-C60839F40358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E378B-BFF0-9349-9931-39B7905CA793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Titolo verticale e tes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ttangolo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ttangolo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ttangolo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ttangolo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ttangolo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97EE378B-BFF0-9349-9931-39B7905CA793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225E9-69FC-4047-9F8C-C60839F40358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ttangolo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383225E9-69FC-4047-9F8C-C60839F40358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Rettangolo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7EE378B-BFF0-9349-9931-39B7905CA793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first limitations on monarchs started long time ago, at the time of  the feudal system.</a:t>
            </a:r>
          </a:p>
          <a:p>
            <a:endParaRPr lang="en-GB" dirty="0" smtClean="0"/>
          </a:p>
          <a:p>
            <a:r>
              <a:rPr lang="en-GB" dirty="0" smtClean="0"/>
              <a:t>King John and Magna Charta 1215 </a:t>
            </a:r>
            <a:endParaRPr lang="en-GB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Politics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I</a:t>
            </a:r>
            <a:r>
              <a:rPr lang="en-GB" dirty="0" err="1" smtClean="0"/>
              <a:t>n</a:t>
            </a:r>
            <a:r>
              <a:rPr lang="en-GB" dirty="0" smtClean="0"/>
              <a:t> 1275 under king Edward I there was a first example of English Parliament divided in the Lords/Bishops and the Commons.</a:t>
            </a:r>
          </a:p>
          <a:p>
            <a:r>
              <a:rPr lang="en-GB" dirty="0" smtClean="0"/>
              <a:t>During the Tudor dynasty (1485-1603) there was a return to </a:t>
            </a:r>
            <a:r>
              <a:rPr lang="en-GB" dirty="0" smtClean="0"/>
              <a:t>pre-eminence </a:t>
            </a:r>
            <a:r>
              <a:rPr lang="en-GB" dirty="0" smtClean="0"/>
              <a:t>caused by many conflicts.</a:t>
            </a:r>
          </a:p>
          <a:p>
            <a:r>
              <a:rPr lang="en-GB" dirty="0" smtClean="0"/>
              <a:t>The Stuarts and king Charles I. </a:t>
            </a:r>
          </a:p>
          <a:p>
            <a:r>
              <a:rPr lang="en-GB" dirty="0" smtClean="0"/>
              <a:t>The Petition of Rights in 1628.</a:t>
            </a:r>
            <a:endParaRPr lang="en-GB" dirty="0" smtClean="0"/>
          </a:p>
          <a:p>
            <a:r>
              <a:rPr lang="it-IT" dirty="0" smtClean="0"/>
              <a:t>The </a:t>
            </a:r>
            <a:r>
              <a:rPr lang="it-IT" dirty="0" err="1" smtClean="0"/>
              <a:t>C</a:t>
            </a:r>
            <a:r>
              <a:rPr lang="en-GB" dirty="0" err="1" smtClean="0"/>
              <a:t>ivil</a:t>
            </a:r>
            <a:r>
              <a:rPr lang="en-GB" dirty="0" smtClean="0"/>
              <a:t> </a:t>
            </a:r>
            <a:r>
              <a:rPr lang="en-GB" dirty="0" smtClean="0"/>
              <a:t>war.</a:t>
            </a:r>
          </a:p>
          <a:p>
            <a:r>
              <a:rPr lang="en-GB" dirty="0" smtClean="0"/>
              <a:t>The Protestant Parliament 1642.</a:t>
            </a:r>
          </a:p>
          <a:p>
            <a:r>
              <a:rPr lang="en-GB" dirty="0" smtClean="0"/>
              <a:t>King Charles was beheaded 1649.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After Cromwell the monarchy was restored with king Charles</a:t>
            </a:r>
            <a:r>
              <a:rPr lang="en-GB" dirty="0" smtClean="0"/>
              <a:t> </a:t>
            </a:r>
            <a:r>
              <a:rPr lang="en-GB" dirty="0" smtClean="0"/>
              <a:t>II</a:t>
            </a:r>
            <a:r>
              <a:rPr lang="en-GB" dirty="0" smtClean="0"/>
              <a:t>.</a:t>
            </a:r>
            <a:endParaRPr lang="en-GB" dirty="0" smtClean="0"/>
          </a:p>
          <a:p>
            <a:r>
              <a:rPr lang="en-GB" dirty="0" smtClean="0"/>
              <a:t>During the seventeenth century there was the rise of political parties.</a:t>
            </a:r>
          </a:p>
          <a:p>
            <a:r>
              <a:rPr lang="en-GB" dirty="0" smtClean="0"/>
              <a:t>Whigs and Tories.</a:t>
            </a:r>
          </a:p>
          <a:p>
            <a:r>
              <a:rPr lang="en-GB" dirty="0" smtClean="0"/>
              <a:t>King James II.</a:t>
            </a:r>
          </a:p>
          <a:p>
            <a:r>
              <a:rPr lang="en-GB" dirty="0" smtClean="0"/>
              <a:t>William of Orange and the Glorious Revolution 1688.</a:t>
            </a:r>
          </a:p>
          <a:p>
            <a:r>
              <a:rPr lang="en-GB" dirty="0" smtClean="0"/>
              <a:t>Declaration of rights 1689.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err="1" smtClean="0"/>
              <a:t>Hannoverian</a:t>
            </a:r>
            <a:r>
              <a:rPr lang="en-GB" dirty="0" smtClean="0"/>
              <a:t> Dynasty saw the election of Britain’s first Prime Minister Robert Walpole.</a:t>
            </a:r>
          </a:p>
          <a:p>
            <a:r>
              <a:rPr lang="en-GB" dirty="0" smtClean="0"/>
              <a:t>First Reform Act 1832.</a:t>
            </a:r>
          </a:p>
          <a:p>
            <a:r>
              <a:rPr lang="en-GB" dirty="0" smtClean="0"/>
              <a:t>The expansion of voting rights to all man 1918.</a:t>
            </a:r>
            <a:endParaRPr lang="en-GB" dirty="0" smtClean="0"/>
          </a:p>
          <a:p>
            <a:r>
              <a:rPr lang="en-GB" dirty="0" smtClean="0"/>
              <a:t>In 1928 </a:t>
            </a:r>
            <a:r>
              <a:rPr lang="en-GB" dirty="0" smtClean="0"/>
              <a:t>women</a:t>
            </a:r>
            <a:r>
              <a:rPr lang="en-GB" dirty="0" smtClean="0"/>
              <a:t> also obtained </a:t>
            </a:r>
            <a:r>
              <a:rPr lang="en-GB" dirty="0" smtClean="0"/>
              <a:t>the right to vote.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0668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err="1" smtClean="0"/>
              <a:t>How</a:t>
            </a:r>
            <a:r>
              <a:rPr lang="it-IT" dirty="0" smtClean="0"/>
              <a:t> </a:t>
            </a:r>
            <a:r>
              <a:rPr lang="it-IT" dirty="0" err="1" smtClean="0"/>
              <a:t>Britain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Run</a:t>
            </a:r>
            <a:r>
              <a:rPr lang="it-IT" dirty="0" smtClean="0"/>
              <a:t> </a:t>
            </a:r>
            <a:r>
              <a:rPr lang="it-IT" dirty="0" err="1" smtClean="0"/>
              <a:t>Nowadays</a:t>
            </a:r>
            <a:r>
              <a:rPr lang="it-IT" dirty="0" smtClean="0"/>
              <a:t/>
            </a:r>
            <a:br>
              <a:rPr lang="it-IT" dirty="0" smtClean="0"/>
            </a:b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The </a:t>
            </a:r>
            <a:r>
              <a:rPr lang="it-IT" dirty="0" err="1" smtClean="0"/>
              <a:t>Uk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a </a:t>
            </a:r>
            <a:r>
              <a:rPr lang="it-IT" dirty="0" err="1" smtClean="0"/>
              <a:t>constitutional</a:t>
            </a:r>
            <a:r>
              <a:rPr lang="it-IT" dirty="0" smtClean="0"/>
              <a:t> </a:t>
            </a:r>
            <a:r>
              <a:rPr lang="it-IT" dirty="0" err="1" smtClean="0"/>
              <a:t>monarchy</a:t>
            </a:r>
            <a:r>
              <a:rPr lang="it-IT" dirty="0" smtClean="0"/>
              <a:t>. </a:t>
            </a:r>
            <a:r>
              <a:rPr lang="it-IT" dirty="0" err="1" smtClean="0"/>
              <a:t>Its</a:t>
            </a:r>
            <a:r>
              <a:rPr lang="it-IT" dirty="0" smtClean="0"/>
              <a:t> </a:t>
            </a:r>
            <a:r>
              <a:rPr lang="it-IT" dirty="0" err="1" smtClean="0"/>
              <a:t>monarch</a:t>
            </a:r>
            <a:r>
              <a:rPr lang="it-IT" dirty="0" smtClean="0"/>
              <a:t> - </a:t>
            </a:r>
            <a:r>
              <a:rPr lang="it-IT" dirty="0" err="1" smtClean="0"/>
              <a:t>either</a:t>
            </a:r>
            <a:r>
              <a:rPr lang="it-IT" dirty="0" smtClean="0"/>
              <a:t> </a:t>
            </a:r>
            <a:r>
              <a:rPr lang="it-IT" dirty="0" err="1" smtClean="0"/>
              <a:t>king</a:t>
            </a:r>
            <a:r>
              <a:rPr lang="it-IT" dirty="0" smtClean="0"/>
              <a:t> or</a:t>
            </a:r>
            <a:r>
              <a:rPr lang="en-US" dirty="0" smtClean="0"/>
              <a:t> a queen - is the head of the state, he/she has very little power. Queen Elizabeth II reigns but she does not rule. Parliament and the existing government have the power</a:t>
            </a:r>
            <a:r>
              <a:rPr lang="it-IT" dirty="0" smtClean="0"/>
              <a:t>.</a:t>
            </a:r>
          </a:p>
          <a:p>
            <a:endParaRPr lang="en-GB" dirty="0" smtClean="0"/>
          </a:p>
        </p:txBody>
      </p:sp>
      <p:sp>
        <p:nvSpPr>
          <p:cNvPr id="4" name="Rettangolo 3"/>
          <p:cNvSpPr/>
          <p:nvPr/>
        </p:nvSpPr>
        <p:spPr>
          <a:xfrm>
            <a:off x="3498967" y="3244334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it-IT" dirty="0"/>
          </a:p>
        </p:txBody>
      </p:sp>
      <p:pic>
        <p:nvPicPr>
          <p:cNvPr id="5" name="Immagine 4" descr="Elisabetta-II-Regno-Unit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3886200"/>
            <a:ext cx="2705611" cy="23944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The UK </a:t>
            </a:r>
            <a:r>
              <a:rPr lang="it-IT" dirty="0" err="1" smtClean="0"/>
              <a:t>does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have</a:t>
            </a:r>
            <a:r>
              <a:rPr lang="it-IT" dirty="0" smtClean="0"/>
              <a:t> a </a:t>
            </a:r>
            <a:r>
              <a:rPr lang="it-IT" dirty="0" err="1" smtClean="0"/>
              <a:t>written</a:t>
            </a:r>
            <a:r>
              <a:rPr lang="it-IT" dirty="0" smtClean="0"/>
              <a:t> </a:t>
            </a:r>
            <a:r>
              <a:rPr lang="it-IT" dirty="0" err="1" smtClean="0"/>
              <a:t>constitution</a:t>
            </a:r>
            <a:r>
              <a:rPr lang="it-IT" dirty="0" smtClean="0"/>
              <a:t> or </a:t>
            </a:r>
            <a:r>
              <a:rPr lang="it-IT" dirty="0" err="1" smtClean="0"/>
              <a:t>printed</a:t>
            </a:r>
            <a:r>
              <a:rPr lang="it-IT" dirty="0" smtClean="0"/>
              <a:t> set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rules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governing</a:t>
            </a:r>
            <a:r>
              <a:rPr lang="it-IT" dirty="0" smtClean="0"/>
              <a:t> the </a:t>
            </a:r>
            <a:r>
              <a:rPr lang="it-IT" dirty="0" err="1" smtClean="0"/>
              <a:t>country</a:t>
            </a:r>
            <a:r>
              <a:rPr lang="it-IT" dirty="0" smtClean="0"/>
              <a:t>. </a:t>
            </a:r>
          </a:p>
          <a:p>
            <a:r>
              <a:rPr lang="it-IT" dirty="0" smtClean="0"/>
              <a:t>The </a:t>
            </a:r>
            <a:r>
              <a:rPr lang="it-IT" dirty="0" err="1" smtClean="0"/>
              <a:t>Constitution</a:t>
            </a:r>
            <a:r>
              <a:rPr lang="it-IT" dirty="0" smtClean="0"/>
              <a:t> </a:t>
            </a:r>
            <a:r>
              <a:rPr lang="it-IT" dirty="0" err="1" smtClean="0"/>
              <a:t>has</a:t>
            </a:r>
            <a:r>
              <a:rPr lang="it-IT" dirty="0" smtClean="0"/>
              <a:t> </a:t>
            </a:r>
            <a:r>
              <a:rPr lang="it-IT" dirty="0" err="1" smtClean="0"/>
              <a:t>been</a:t>
            </a:r>
            <a:r>
              <a:rPr lang="it-IT" dirty="0" smtClean="0"/>
              <a:t> </a:t>
            </a:r>
            <a:r>
              <a:rPr lang="it-IT" dirty="0" err="1" smtClean="0"/>
              <a:t>formed</a:t>
            </a:r>
            <a:r>
              <a:rPr lang="it-IT" dirty="0" smtClean="0"/>
              <a:t> in </a:t>
            </a:r>
            <a:r>
              <a:rPr lang="it-IT" dirty="0" err="1" smtClean="0"/>
              <a:t>three</a:t>
            </a:r>
            <a:r>
              <a:rPr lang="it-IT" dirty="0" smtClean="0"/>
              <a:t> </a:t>
            </a:r>
            <a:r>
              <a:rPr lang="it-IT" dirty="0" err="1" smtClean="0"/>
              <a:t>ways</a:t>
            </a:r>
            <a:r>
              <a:rPr lang="it-IT" dirty="0" smtClean="0"/>
              <a:t>:</a:t>
            </a:r>
          </a:p>
          <a:p>
            <a:pPr lvl="0" fontAlgn="base"/>
            <a:r>
              <a:rPr lang="it-IT" dirty="0" err="1" smtClean="0"/>
              <a:t>by</a:t>
            </a:r>
            <a:r>
              <a:rPr lang="it-IT" dirty="0" smtClean="0"/>
              <a:t> </a:t>
            </a:r>
            <a:r>
              <a:rPr lang="it-IT" dirty="0" err="1" smtClean="0"/>
              <a:t>all</a:t>
            </a:r>
            <a:r>
              <a:rPr lang="it-IT" dirty="0" smtClean="0"/>
              <a:t> the </a:t>
            </a:r>
            <a:r>
              <a:rPr lang="it-IT" dirty="0" err="1" smtClean="0"/>
              <a:t>laws</a:t>
            </a:r>
            <a:r>
              <a:rPr lang="it-IT" dirty="0" smtClean="0"/>
              <a:t> and </a:t>
            </a:r>
            <a:r>
              <a:rPr lang="it-IT" dirty="0" err="1" smtClean="0"/>
              <a:t>decrees</a:t>
            </a:r>
            <a:r>
              <a:rPr lang="it-IT" dirty="0" smtClean="0"/>
              <a:t> </a:t>
            </a:r>
            <a:r>
              <a:rPr lang="it-IT" dirty="0" err="1" smtClean="0"/>
              <a:t>that</a:t>
            </a:r>
            <a:r>
              <a:rPr lang="it-IT" dirty="0" smtClean="0"/>
              <a:t> </a:t>
            </a:r>
            <a:r>
              <a:rPr lang="it-IT" dirty="0" err="1" smtClean="0"/>
              <a:t>they</a:t>
            </a:r>
            <a:r>
              <a:rPr lang="it-IT" dirty="0" smtClean="0"/>
              <a:t> </a:t>
            </a:r>
            <a:r>
              <a:rPr lang="it-IT" dirty="0" err="1" smtClean="0"/>
              <a:t>have</a:t>
            </a:r>
            <a:r>
              <a:rPr lang="it-IT" dirty="0" smtClean="0"/>
              <a:t> </a:t>
            </a:r>
            <a:r>
              <a:rPr lang="it-IT" dirty="0" err="1" smtClean="0"/>
              <a:t>been</a:t>
            </a:r>
            <a:r>
              <a:rPr lang="it-IT" dirty="0" smtClean="0"/>
              <a:t> </a:t>
            </a:r>
            <a:r>
              <a:rPr lang="it-IT" dirty="0" err="1" smtClean="0"/>
              <a:t>made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centuries</a:t>
            </a:r>
            <a:r>
              <a:rPr lang="it-IT" dirty="0" smtClean="0"/>
              <a:t>;</a:t>
            </a:r>
          </a:p>
          <a:p>
            <a:pPr lvl="0" fontAlgn="base"/>
            <a:r>
              <a:rPr lang="it-IT" dirty="0" err="1" smtClean="0"/>
              <a:t>by</a:t>
            </a:r>
            <a:r>
              <a:rPr lang="it-IT" dirty="0" smtClean="0"/>
              <a:t> the way </a:t>
            </a:r>
            <a:r>
              <a:rPr lang="it-IT" dirty="0" err="1" smtClean="0"/>
              <a:t>these</a:t>
            </a:r>
            <a:r>
              <a:rPr lang="it-IT" dirty="0" smtClean="0"/>
              <a:t> </a:t>
            </a:r>
            <a:r>
              <a:rPr lang="it-IT" dirty="0" err="1" smtClean="0"/>
              <a:t>laws</a:t>
            </a:r>
            <a:r>
              <a:rPr lang="it-IT" dirty="0" smtClean="0"/>
              <a:t> </a:t>
            </a:r>
            <a:r>
              <a:rPr lang="it-IT" dirty="0" err="1" smtClean="0"/>
              <a:t>have</a:t>
            </a:r>
            <a:r>
              <a:rPr lang="it-IT" dirty="0" smtClean="0"/>
              <a:t> </a:t>
            </a:r>
            <a:r>
              <a:rPr lang="it-IT" dirty="0" err="1" smtClean="0"/>
              <a:t>been</a:t>
            </a:r>
            <a:r>
              <a:rPr lang="it-IT" dirty="0" smtClean="0"/>
              <a:t> </a:t>
            </a:r>
            <a:r>
              <a:rPr lang="it-IT" dirty="0" err="1" smtClean="0"/>
              <a:t>interpreted</a:t>
            </a:r>
            <a:r>
              <a:rPr lang="it-IT" dirty="0" smtClean="0"/>
              <a:t> in the </a:t>
            </a:r>
            <a:r>
              <a:rPr lang="it-IT" dirty="0" err="1" smtClean="0"/>
              <a:t>Law</a:t>
            </a:r>
            <a:r>
              <a:rPr lang="it-IT" dirty="0" smtClean="0"/>
              <a:t> </a:t>
            </a:r>
            <a:r>
              <a:rPr lang="it-IT" dirty="0" err="1" smtClean="0"/>
              <a:t>Courts</a:t>
            </a:r>
            <a:r>
              <a:rPr lang="it-IT" dirty="0" smtClean="0"/>
              <a:t> in the </a:t>
            </a:r>
            <a:r>
              <a:rPr lang="it-IT" dirty="0" err="1" smtClean="0"/>
              <a:t>past</a:t>
            </a:r>
            <a:r>
              <a:rPr lang="it-IT" dirty="0" smtClean="0"/>
              <a:t> and </a:t>
            </a:r>
            <a:r>
              <a:rPr lang="it-IT" dirty="0" err="1" smtClean="0"/>
              <a:t>now</a:t>
            </a:r>
            <a:r>
              <a:rPr lang="it-IT" dirty="0" smtClean="0"/>
              <a:t> </a:t>
            </a:r>
            <a:r>
              <a:rPr lang="it-IT" dirty="0" err="1" smtClean="0"/>
              <a:t>re-interpreted</a:t>
            </a:r>
            <a:r>
              <a:rPr lang="it-IT" dirty="0" smtClean="0"/>
              <a:t> </a:t>
            </a:r>
            <a:r>
              <a:rPr lang="it-IT" dirty="0" err="1" smtClean="0"/>
              <a:t>from</a:t>
            </a:r>
            <a:r>
              <a:rPr lang="it-IT" dirty="0" smtClean="0"/>
              <a:t> </a:t>
            </a:r>
            <a:r>
              <a:rPr lang="it-IT" dirty="0" err="1" smtClean="0"/>
              <a:t>time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time</a:t>
            </a:r>
            <a:r>
              <a:rPr lang="it-IT" dirty="0" smtClean="0"/>
              <a:t>;</a:t>
            </a:r>
          </a:p>
          <a:p>
            <a:pPr lvl="0" fontAlgn="base"/>
            <a:r>
              <a:rPr lang="it-IT" dirty="0" err="1" smtClean="0"/>
              <a:t>by</a:t>
            </a:r>
            <a:r>
              <a:rPr lang="it-IT" dirty="0" smtClean="0"/>
              <a:t> the way </a:t>
            </a:r>
            <a:r>
              <a:rPr lang="it-IT" dirty="0" err="1" smtClean="0"/>
              <a:t>things</a:t>
            </a:r>
            <a:r>
              <a:rPr lang="it-IT" dirty="0" smtClean="0"/>
              <a:t> </a:t>
            </a:r>
            <a:r>
              <a:rPr lang="it-IT" dirty="0" err="1" smtClean="0"/>
              <a:t>have</a:t>
            </a:r>
            <a:r>
              <a:rPr lang="it-IT" dirty="0" smtClean="0"/>
              <a:t> </a:t>
            </a:r>
            <a:r>
              <a:rPr lang="it-IT" dirty="0" err="1" smtClean="0"/>
              <a:t>been</a:t>
            </a:r>
            <a:r>
              <a:rPr lang="it-IT" dirty="0" smtClean="0"/>
              <a:t> </a:t>
            </a:r>
            <a:r>
              <a:rPr lang="it-IT" dirty="0" err="1" smtClean="0"/>
              <a:t>done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centuries</a:t>
            </a:r>
            <a:r>
              <a:rPr lang="it-IT" dirty="0" smtClean="0"/>
              <a:t> </a:t>
            </a:r>
            <a:r>
              <a:rPr lang="it-IT" dirty="0" err="1" smtClean="0"/>
              <a:t>although</a:t>
            </a:r>
            <a:r>
              <a:rPr lang="it-IT" dirty="0" smtClean="0"/>
              <a:t> some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these</a:t>
            </a:r>
            <a:r>
              <a:rPr lang="it-IT" dirty="0" smtClean="0"/>
              <a:t> </a:t>
            </a:r>
            <a:r>
              <a:rPr lang="it-IT" dirty="0" err="1" smtClean="0"/>
              <a:t>practices</a:t>
            </a:r>
            <a:r>
              <a:rPr lang="it-IT" dirty="0" smtClean="0"/>
              <a:t> </a:t>
            </a:r>
            <a:r>
              <a:rPr lang="it-IT" dirty="0" err="1" smtClean="0"/>
              <a:t>have</a:t>
            </a:r>
            <a:r>
              <a:rPr lang="it-IT" dirty="0" smtClean="0"/>
              <a:t> </a:t>
            </a:r>
            <a:r>
              <a:rPr lang="it-IT" dirty="0" err="1" smtClean="0"/>
              <a:t>never</a:t>
            </a:r>
            <a:r>
              <a:rPr lang="it-IT" dirty="0" smtClean="0"/>
              <a:t> </a:t>
            </a:r>
            <a:r>
              <a:rPr lang="it-IT" dirty="0" err="1" smtClean="0"/>
              <a:t>been</a:t>
            </a:r>
            <a:r>
              <a:rPr lang="it-IT" dirty="0" smtClean="0"/>
              <a:t> </a:t>
            </a:r>
            <a:r>
              <a:rPr lang="it-IT" dirty="0" err="1" smtClean="0"/>
              <a:t>formally</a:t>
            </a:r>
            <a:r>
              <a:rPr lang="it-IT" dirty="0" smtClean="0"/>
              <a:t> </a:t>
            </a:r>
            <a:r>
              <a:rPr lang="it-IT" dirty="0" err="1" smtClean="0"/>
              <a:t>written</a:t>
            </a:r>
            <a:r>
              <a:rPr lang="it-IT" dirty="0" smtClean="0"/>
              <a:t> down.  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err="1" smtClean="0"/>
              <a:t>Britain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a </a:t>
            </a:r>
            <a:r>
              <a:rPr lang="it-IT" dirty="0" err="1" smtClean="0"/>
              <a:t>democracy</a:t>
            </a:r>
            <a:r>
              <a:rPr lang="it-IT" dirty="0" smtClean="0"/>
              <a:t>: </a:t>
            </a:r>
            <a:r>
              <a:rPr lang="it-IT" dirty="0" err="1" smtClean="0"/>
              <a:t>men</a:t>
            </a:r>
            <a:r>
              <a:rPr lang="it-IT" dirty="0" smtClean="0"/>
              <a:t> and women </a:t>
            </a:r>
            <a:r>
              <a:rPr lang="it-IT" dirty="0" err="1" smtClean="0"/>
              <a:t>over</a:t>
            </a:r>
            <a:r>
              <a:rPr lang="it-IT" dirty="0" smtClean="0"/>
              <a:t> 18 </a:t>
            </a:r>
            <a:r>
              <a:rPr lang="it-IT" dirty="0" err="1" smtClean="0"/>
              <a:t>have</a:t>
            </a:r>
            <a:r>
              <a:rPr lang="it-IT" dirty="0" smtClean="0"/>
              <a:t> a vote. </a:t>
            </a:r>
            <a:r>
              <a:rPr lang="it-IT" dirty="0" err="1" smtClean="0"/>
              <a:t>Voting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compulsory</a:t>
            </a:r>
            <a:r>
              <a:rPr lang="it-IT" dirty="0" smtClean="0"/>
              <a:t>. </a:t>
            </a:r>
            <a:r>
              <a:rPr lang="it-IT" dirty="0" err="1" smtClean="0"/>
              <a:t>They</a:t>
            </a:r>
            <a:r>
              <a:rPr lang="it-IT" dirty="0" smtClean="0"/>
              <a:t> </a:t>
            </a:r>
            <a:r>
              <a:rPr lang="it-IT" dirty="0" err="1" smtClean="0"/>
              <a:t>have</a:t>
            </a:r>
            <a:r>
              <a:rPr lang="it-IT" dirty="0" smtClean="0"/>
              <a:t> the right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elect</a:t>
            </a:r>
            <a:r>
              <a:rPr lang="it-IT" dirty="0" smtClean="0"/>
              <a:t> a </a:t>
            </a:r>
            <a:r>
              <a:rPr lang="it-IT" dirty="0" err="1" smtClean="0"/>
              <a:t>representative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Parliament</a:t>
            </a:r>
            <a:r>
              <a:rPr lang="it-IT" dirty="0" smtClean="0"/>
              <a:t>. The </a:t>
            </a:r>
            <a:r>
              <a:rPr lang="it-IT" dirty="0" err="1" smtClean="0"/>
              <a:t>representative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the M.P. the Prime </a:t>
            </a:r>
            <a:r>
              <a:rPr lang="it-IT" dirty="0" err="1" smtClean="0"/>
              <a:t>Minister</a:t>
            </a:r>
            <a:r>
              <a:rPr lang="it-IT" dirty="0" smtClean="0"/>
              <a:t>.  </a:t>
            </a:r>
          </a:p>
          <a:p>
            <a:r>
              <a:rPr lang="it-IT" dirty="0" smtClean="0"/>
              <a:t>At the opening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parliament</a:t>
            </a:r>
            <a:r>
              <a:rPr lang="it-IT" dirty="0" smtClean="0"/>
              <a:t> the</a:t>
            </a:r>
            <a:r>
              <a:rPr lang="it-IT" dirty="0" smtClean="0"/>
              <a:t> Queen </a:t>
            </a:r>
            <a:r>
              <a:rPr lang="it-IT" dirty="0" err="1" smtClean="0"/>
              <a:t>reads</a:t>
            </a:r>
            <a:r>
              <a:rPr lang="it-IT" dirty="0" smtClean="0"/>
              <a:t> a </a:t>
            </a:r>
            <a:r>
              <a:rPr lang="it-IT" dirty="0" err="1" smtClean="0"/>
              <a:t>speech</a:t>
            </a:r>
            <a:r>
              <a:rPr lang="it-IT" dirty="0" smtClean="0"/>
              <a:t> </a:t>
            </a:r>
            <a:r>
              <a:rPr lang="it-IT" dirty="0" err="1" smtClean="0"/>
              <a:t>written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the prime </a:t>
            </a:r>
            <a:r>
              <a:rPr lang="it-IT" dirty="0" err="1" smtClean="0"/>
              <a:t>minister</a:t>
            </a:r>
            <a:r>
              <a:rPr lang="it-IT" dirty="0" smtClean="0"/>
              <a:t> </a:t>
            </a:r>
            <a:r>
              <a:rPr lang="it-IT" dirty="0" err="1" smtClean="0"/>
              <a:t>from</a:t>
            </a:r>
            <a:r>
              <a:rPr lang="it-IT" dirty="0" smtClean="0"/>
              <a:t> the </a:t>
            </a:r>
            <a:r>
              <a:rPr lang="it-IT" dirty="0" err="1" smtClean="0"/>
              <a:t>throne</a:t>
            </a:r>
            <a:r>
              <a:rPr lang="it-IT" dirty="0" smtClean="0"/>
              <a:t> in the House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Lords</a:t>
            </a:r>
            <a:r>
              <a:rPr lang="it-IT" dirty="0" smtClean="0"/>
              <a:t>.  </a:t>
            </a:r>
            <a:r>
              <a:rPr lang="it-IT" dirty="0" err="1" smtClean="0"/>
              <a:t>Parliamentary</a:t>
            </a:r>
            <a:r>
              <a:rPr lang="it-IT" dirty="0" smtClean="0"/>
              <a:t> </a:t>
            </a:r>
            <a:r>
              <a:rPr lang="it-IT" dirty="0" err="1" smtClean="0"/>
              <a:t>elections</a:t>
            </a:r>
            <a:r>
              <a:rPr lang="it-IT" dirty="0" smtClean="0"/>
              <a:t> </a:t>
            </a:r>
            <a:r>
              <a:rPr lang="it-IT" dirty="0" err="1" smtClean="0"/>
              <a:t>must</a:t>
            </a:r>
            <a:r>
              <a:rPr lang="it-IT" dirty="0" smtClean="0"/>
              <a:t> </a:t>
            </a:r>
            <a:r>
              <a:rPr lang="it-IT" dirty="0" err="1" smtClean="0"/>
              <a:t>be</a:t>
            </a:r>
            <a:r>
              <a:rPr lang="it-IT" dirty="0" smtClean="0"/>
              <a:t> </a:t>
            </a:r>
            <a:r>
              <a:rPr lang="it-IT" dirty="0" err="1" smtClean="0"/>
              <a:t>held</a:t>
            </a:r>
            <a:r>
              <a:rPr lang="it-IT" dirty="0" smtClean="0"/>
              <a:t> </a:t>
            </a:r>
            <a:r>
              <a:rPr lang="it-IT" dirty="0" err="1" smtClean="0"/>
              <a:t>if</a:t>
            </a:r>
            <a:r>
              <a:rPr lang="it-IT" dirty="0" smtClean="0"/>
              <a:t> the </a:t>
            </a:r>
            <a:r>
              <a:rPr lang="it-IT" dirty="0" err="1" smtClean="0"/>
              <a:t>government</a:t>
            </a:r>
            <a:r>
              <a:rPr lang="it-IT" dirty="0" smtClean="0"/>
              <a:t> </a:t>
            </a:r>
            <a:r>
              <a:rPr lang="it-IT" dirty="0" err="1" smtClean="0"/>
              <a:t>loses</a:t>
            </a:r>
            <a:r>
              <a:rPr lang="it-IT" dirty="0" smtClean="0"/>
              <a:t> </a:t>
            </a:r>
            <a:r>
              <a:rPr lang="it-IT" dirty="0" err="1" smtClean="0"/>
              <a:t>its</a:t>
            </a:r>
            <a:r>
              <a:rPr lang="it-IT" dirty="0" smtClean="0"/>
              <a:t> </a:t>
            </a:r>
            <a:r>
              <a:rPr lang="it-IT" dirty="0" err="1" smtClean="0"/>
              <a:t>majority</a:t>
            </a:r>
            <a:r>
              <a:rPr lang="it-IT" dirty="0" smtClean="0"/>
              <a:t> </a:t>
            </a:r>
            <a:r>
              <a:rPr lang="it-IT" dirty="0" err="1" smtClean="0"/>
              <a:t>support</a:t>
            </a:r>
            <a:r>
              <a:rPr lang="it-IT" dirty="0" smtClean="0"/>
              <a:t> in the house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commons</a:t>
            </a:r>
            <a:r>
              <a:rPr lang="it-IT" dirty="0" smtClean="0"/>
              <a:t> </a:t>
            </a:r>
            <a:r>
              <a:rPr lang="it-IT" dirty="0" err="1" smtClean="0"/>
              <a:t>if</a:t>
            </a:r>
            <a:r>
              <a:rPr lang="it-IT" dirty="0" smtClean="0"/>
              <a:t> the Prime </a:t>
            </a:r>
            <a:r>
              <a:rPr lang="it-IT" dirty="0" err="1" smtClean="0"/>
              <a:t>Minister</a:t>
            </a:r>
            <a:r>
              <a:rPr lang="it-IT" dirty="0" smtClean="0"/>
              <a:t> </a:t>
            </a:r>
            <a:r>
              <a:rPr lang="it-IT" dirty="0" err="1" smtClean="0"/>
              <a:t>decides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hold</a:t>
            </a:r>
            <a:r>
              <a:rPr lang="it-IT" dirty="0" smtClean="0"/>
              <a:t> </a:t>
            </a:r>
            <a:r>
              <a:rPr lang="it-IT" dirty="0" err="1" smtClean="0"/>
              <a:t>an</a:t>
            </a:r>
            <a:r>
              <a:rPr lang="it-IT" dirty="0" smtClean="0"/>
              <a:t> </a:t>
            </a:r>
            <a:r>
              <a:rPr lang="it-IT" dirty="0" err="1" smtClean="0"/>
              <a:t>election</a:t>
            </a:r>
            <a:r>
              <a:rPr lang="it-IT" dirty="0" smtClean="0"/>
              <a:t> or </a:t>
            </a:r>
            <a:r>
              <a:rPr lang="it-IT" dirty="0" err="1" smtClean="0"/>
              <a:t>if</a:t>
            </a:r>
            <a:r>
              <a:rPr lang="it-IT" dirty="0" smtClean="0"/>
              <a:t> the</a:t>
            </a:r>
            <a:r>
              <a:rPr lang="it-IT" dirty="0" smtClean="0"/>
              <a:t> </a:t>
            </a:r>
            <a:r>
              <a:rPr lang="it-IT" dirty="0" err="1" smtClean="0"/>
              <a:t>P</a:t>
            </a:r>
            <a:r>
              <a:rPr lang="it-IT" dirty="0" err="1" smtClean="0"/>
              <a:t>arliament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coming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the end </a:t>
            </a:r>
            <a:r>
              <a:rPr lang="it-IT" dirty="0" err="1" smtClean="0"/>
              <a:t>of</a:t>
            </a:r>
            <a:r>
              <a:rPr lang="it-IT" dirty="0" smtClean="0"/>
              <a:t> a </a:t>
            </a:r>
            <a:r>
              <a:rPr lang="it-IT" dirty="0" err="1" smtClean="0"/>
              <a:t>five</a:t>
            </a:r>
            <a:r>
              <a:rPr lang="it-IT" dirty="0" smtClean="0"/>
              <a:t> </a:t>
            </a:r>
            <a:r>
              <a:rPr lang="it-IT" dirty="0" err="1" smtClean="0"/>
              <a:t>year</a:t>
            </a:r>
            <a:r>
              <a:rPr lang="it-IT" dirty="0" smtClean="0"/>
              <a:t> </a:t>
            </a:r>
            <a:r>
              <a:rPr lang="it-IT" dirty="0" err="1" smtClean="0"/>
              <a:t>period</a:t>
            </a:r>
            <a:r>
              <a:rPr lang="it-IT" dirty="0" smtClean="0"/>
              <a:t>. 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smtClean="0"/>
              <a:t>he House of Commons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The are 650 MP </a:t>
            </a:r>
            <a:r>
              <a:rPr lang="it-IT" dirty="0" err="1" smtClean="0"/>
              <a:t>to</a:t>
            </a:r>
            <a:r>
              <a:rPr lang="it-IT" dirty="0" smtClean="0"/>
              <a:t> the House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Commons</a:t>
            </a:r>
            <a:r>
              <a:rPr lang="it-IT" dirty="0" smtClean="0"/>
              <a:t> </a:t>
            </a:r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 smtClean="0"/>
              <a:t>holy</a:t>
            </a:r>
            <a:r>
              <a:rPr lang="it-IT" dirty="0" smtClean="0"/>
              <a:t> </a:t>
            </a:r>
            <a:r>
              <a:rPr lang="it-IT" dirty="0" err="1" smtClean="0"/>
              <a:t>tree</a:t>
            </a:r>
            <a:r>
              <a:rPr lang="it-IT" dirty="0" smtClean="0"/>
              <a:t> </a:t>
            </a:r>
            <a:r>
              <a:rPr lang="it-IT" dirty="0" err="1" smtClean="0"/>
              <a:t>hundred</a:t>
            </a:r>
            <a:r>
              <a:rPr lang="it-IT" dirty="0" smtClean="0"/>
              <a:t> and 70 </a:t>
            </a:r>
            <a:r>
              <a:rPr lang="it-IT" dirty="0" err="1" smtClean="0"/>
              <a:t>seats</a:t>
            </a:r>
            <a:r>
              <a:rPr lang="it-IT" dirty="0" smtClean="0"/>
              <a:t> </a:t>
            </a:r>
            <a:r>
              <a:rPr lang="it-IT" dirty="0" smtClean="0"/>
              <a:t>in the </a:t>
            </a:r>
            <a:r>
              <a:rPr lang="it-IT" dirty="0" err="1" smtClean="0"/>
              <a:t>debating</a:t>
            </a:r>
            <a:r>
              <a:rPr lang="it-IT" dirty="0" smtClean="0"/>
              <a:t> </a:t>
            </a:r>
            <a:r>
              <a:rPr lang="it-IT" dirty="0" err="1" smtClean="0"/>
              <a:t>Chamber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them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sit on.</a:t>
            </a:r>
          </a:p>
          <a:p>
            <a:endParaRPr lang="en-GB" dirty="0"/>
          </a:p>
        </p:txBody>
      </p:sp>
      <p:pic>
        <p:nvPicPr>
          <p:cNvPr id="4" name="Immagine 3" descr="david-cameron_1635080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2825496"/>
            <a:ext cx="3273552" cy="32735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smtClean="0"/>
              <a:t>he House of Lords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All peers (Lords) </a:t>
            </a:r>
            <a:r>
              <a:rPr lang="en-GB" dirty="0" err="1" smtClean="0"/>
              <a:t>peereses</a:t>
            </a:r>
            <a:r>
              <a:rPr lang="en-GB" dirty="0" smtClean="0"/>
              <a:t> who have inherited their titles have the right to take their seat in the House of Lords. </a:t>
            </a:r>
            <a:r>
              <a:rPr lang="it-IT" dirty="0" err="1" smtClean="0"/>
              <a:t>B</a:t>
            </a:r>
            <a:r>
              <a:rPr lang="en-GB" dirty="0" err="1" smtClean="0"/>
              <a:t>ut</a:t>
            </a:r>
            <a:r>
              <a:rPr lang="en-GB" dirty="0" smtClean="0"/>
              <a:t> not everyone does so.</a:t>
            </a:r>
          </a:p>
          <a:p>
            <a:r>
              <a:rPr lang="en-GB" dirty="0" smtClean="0"/>
              <a:t>Distinguished men and women who have been made peers for their life-time. Their titles cannot be inherited.</a:t>
            </a:r>
          </a:p>
          <a:p>
            <a:r>
              <a:rPr lang="en-GB" dirty="0" smtClean="0"/>
              <a:t>Certain clergy of the Church of England.</a:t>
            </a:r>
          </a:p>
          <a:p>
            <a:r>
              <a:rPr lang="en-GB" dirty="0" smtClean="0"/>
              <a:t>Some judges called the Law Lords.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tà">
  <a:themeElements>
    <a:clrScheme name="Città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ttà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ttà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Città.thmx</Template>
  <TotalTime>326</TotalTime>
  <Words>538</Words>
  <Application>Microsoft PowerPoint per Mac</Application>
  <PresentationFormat>Presentazione su schermo (4:3)</PresentationFormat>
  <Paragraphs>39</Paragraphs>
  <Slides>9</Slides>
  <Notes>2</Notes>
  <HiddenSlides>0</HiddenSlides>
  <MMClips>0</MMClips>
  <ScaleCrop>false</ScaleCrop>
  <HeadingPairs>
    <vt:vector size="4" baseType="variant">
      <vt:variant>
        <vt:lpstr>Modello struttura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Città</vt:lpstr>
      <vt:lpstr>Politics</vt:lpstr>
      <vt:lpstr>Diapositiva 2</vt:lpstr>
      <vt:lpstr>Diapositiva 3</vt:lpstr>
      <vt:lpstr>Diapositiva 4</vt:lpstr>
      <vt:lpstr>   How Britain is Run Nowadays </vt:lpstr>
      <vt:lpstr>Diapositiva 6</vt:lpstr>
      <vt:lpstr>Diapositiva 7</vt:lpstr>
      <vt:lpstr>The House of Commons</vt:lpstr>
      <vt:lpstr>The House of Lords</vt:lpstr>
    </vt:vector>
  </TitlesOfParts>
  <Company>Università G.D'Annunzio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Politics</dc:title>
  <dc:creator>Alessio Pellegrini</dc:creator>
  <cp:lastModifiedBy>Alessio Pellegrini</cp:lastModifiedBy>
  <cp:revision>5</cp:revision>
  <dcterms:created xsi:type="dcterms:W3CDTF">2014-02-17T18:47:40Z</dcterms:created>
  <dcterms:modified xsi:type="dcterms:W3CDTF">2014-02-17T18:55:44Z</dcterms:modified>
</cp:coreProperties>
</file>