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1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maggio 19, 2014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maggio 19,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 una didattica inclusiva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Prof.ssa </a:t>
            </a:r>
            <a:r>
              <a:rPr lang="it-IT" dirty="0"/>
              <a:t>C</a:t>
            </a:r>
            <a:r>
              <a:rPr lang="it-IT" dirty="0" smtClean="0"/>
              <a:t>atia Giaconi</a:t>
            </a:r>
          </a:p>
          <a:p>
            <a:r>
              <a:rPr lang="it-IT" dirty="0" err="1" smtClean="0"/>
              <a:t>catia.giaconi@unimc.it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2070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Tahoma" charset="0"/>
              </a:rPr>
              <a:t>PROGRAMMA</a:t>
            </a:r>
          </a:p>
        </p:txBody>
      </p:sp>
      <p:sp>
        <p:nvSpPr>
          <p:cNvPr id="49154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endParaRPr lang="it-IT" dirty="0">
              <a:latin typeface="Tahoma" charset="0"/>
            </a:endParaRPr>
          </a:p>
          <a:p>
            <a:endParaRPr lang="it-IT" dirty="0" smtClean="0">
              <a:latin typeface="Tahoma" charset="0"/>
            </a:endParaRPr>
          </a:p>
          <a:p>
            <a:endParaRPr lang="it-IT" dirty="0">
              <a:latin typeface="Tahoma" charset="0"/>
            </a:endParaRPr>
          </a:p>
          <a:p>
            <a:r>
              <a:rPr lang="it-IT" dirty="0" smtClean="0">
                <a:latin typeface="Tahoma" charset="0"/>
              </a:rPr>
              <a:t>CAP</a:t>
            </a:r>
            <a:r>
              <a:rPr lang="it-IT" dirty="0">
                <a:latin typeface="Tahoma" charset="0"/>
              </a:rPr>
              <a:t>. 1 – PERLA</a:t>
            </a:r>
          </a:p>
          <a:p>
            <a:r>
              <a:rPr lang="it-IT" dirty="0">
                <a:latin typeface="Tahoma" charset="0"/>
              </a:rPr>
              <a:t>CAP.2 – VINCI</a:t>
            </a:r>
          </a:p>
          <a:p>
            <a:r>
              <a:rPr lang="it-IT" dirty="0">
                <a:latin typeface="Tahoma" charset="0"/>
              </a:rPr>
              <a:t>CAP. 3 - PALMIERI</a:t>
            </a:r>
          </a:p>
          <a:p>
            <a:r>
              <a:rPr lang="it-IT" dirty="0">
                <a:latin typeface="Tahoma" charset="0"/>
              </a:rPr>
              <a:t>CAP. 4 ROSSI</a:t>
            </a:r>
          </a:p>
          <a:p>
            <a:r>
              <a:rPr lang="it-IT" dirty="0">
                <a:latin typeface="Tahoma" charset="0"/>
              </a:rPr>
              <a:t>CAP. 6 GIACONI</a:t>
            </a:r>
          </a:p>
          <a:p>
            <a:r>
              <a:rPr lang="it-IT" dirty="0">
                <a:latin typeface="Tahoma" charset="0"/>
              </a:rPr>
              <a:t>CAP. 9 SCHIAVONE-AMATI</a:t>
            </a:r>
          </a:p>
          <a:p>
            <a:endParaRPr lang="it-IT" dirty="0">
              <a:latin typeface="Tahoma" charset="0"/>
            </a:endParaRPr>
          </a:p>
          <a:p>
            <a:endParaRPr lang="it-IT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Tahoma" charset="0"/>
              </a:rPr>
              <a:t>QUADRI CONCETTUALI E LEGISLATIVI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274638" y="1298575"/>
            <a:ext cx="8594725" cy="493712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SUPERAMENTO </a:t>
            </a:r>
            <a:r>
              <a:rPr lang="it-IT" dirty="0" smtClean="0"/>
              <a:t>ANTITESI ABILITA’/DEFICIT (L 577/1977)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DIFFERENZA NON SOLO COME LIMITE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ICF: CLASSIFICAZIONE DEL FUNZIONAMENTO, DISABILITA’ E DELLA SALUTE: INTERAZIONE TRA CONDIZIONE DELL’INDIVIDUO E INTERAZIONE TRA FATTORI AMBIENTALI E PERSONALI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/>
              <a:t>BISOGLI EDUCATIVI SPECIALI (BES, CIRCOLARE 27 DICEMBRE 2012)</a:t>
            </a:r>
          </a:p>
          <a:p>
            <a:pPr>
              <a:defRPr/>
            </a:pPr>
            <a:endParaRPr lang="it-IT" dirty="0"/>
          </a:p>
          <a:p>
            <a:pPr marL="0" indent="0">
              <a:buFont typeface="Wingdings" charset="0"/>
              <a:buNone/>
              <a:defRPr/>
            </a:pPr>
            <a:r>
              <a:rPr lang="it-IT" dirty="0" smtClean="0"/>
              <a:t>- DSA ( (L 170/2010)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NORMALIZZAZIONE VS INCLUSIONE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906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Tahoma" charset="0"/>
              </a:rPr>
              <a:t>GLI “STRUMETI” DELLA DIDATTICA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4294967295"/>
          </p:nvPr>
        </p:nvSpPr>
        <p:spPr>
          <a:xfrm>
            <a:off x="274638" y="1916113"/>
            <a:ext cx="8594725" cy="4319587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PROGETTAZIONE (PDP)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PROGETTAZIONE, INCLUSIONE E PERSONALIZZAZIONE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CURRICULUM PERSONALIZZATO ED INCLUSIVO</a:t>
            </a:r>
          </a:p>
          <a:p>
            <a:pPr marL="0" indent="0">
              <a:buFont typeface="Wingdings" charset="0"/>
              <a:buNone/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MEDIAZIONE DIDATTICA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RUOLO DELLA </a:t>
            </a:r>
            <a:r>
              <a:rPr lang="it-IT" dirty="0" smtClean="0"/>
              <a:t>CLASSE</a:t>
            </a:r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dirty="0" smtClean="0"/>
              <a:t>VALUTAZIONE PARTECIPATA</a:t>
            </a:r>
            <a:endParaRPr lang="it-IT" dirty="0" smtClean="0"/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0985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CAPITOLO 1 ( PERLA)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DA FOCALIZZARE:</a:t>
            </a:r>
          </a:p>
          <a:p>
            <a:pPr marL="525780" indent="-457200">
              <a:buAutoNum type="arabicPeriod"/>
            </a:pPr>
            <a:r>
              <a:rPr lang="it-IT" dirty="0" smtClean="0"/>
              <a:t>QUALE SCUOLA INCLUSIVA VIENE OGGI STUDIATA? PERSONALIZZAZIONE O INDIVIDUALIZZAZIONE?</a:t>
            </a:r>
          </a:p>
          <a:p>
            <a:pPr marL="525780" indent="-457200">
              <a:buAutoNum type="arabicPeriod"/>
            </a:pPr>
            <a:r>
              <a:rPr lang="it-IT" dirty="0" smtClean="0"/>
              <a:t>COME SI SUPERA IL RISCHIO DEL “DIFFERENZIALISMO” E QUALI SONO GLI ORIENTAMENTI TEORICI?</a:t>
            </a:r>
          </a:p>
          <a:p>
            <a:pPr marL="525780" indent="-457200">
              <a:buAutoNum type="arabicPeriod"/>
            </a:pPr>
            <a:r>
              <a:rPr lang="it-IT" dirty="0" smtClean="0"/>
              <a:t>COME DEFINERESTE L’INCLUSIONE A SCUOLA?</a:t>
            </a:r>
          </a:p>
          <a:p>
            <a:pPr marL="525780" indent="-457200">
              <a:buAutoNum type="arabicPeriod"/>
            </a:pPr>
            <a:r>
              <a:rPr lang="it-IT" dirty="0" smtClean="0"/>
              <a:t>QUALI SONO GLI INDICATORI DI UNA DIDATTICA INCLUSIVA?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0099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CAPITOLO 2 (VINCI)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QUALE PROSPETTIVA INTEGRAZIONISTA VIENE PROPOSTA?</a:t>
            </a:r>
          </a:p>
          <a:p>
            <a:r>
              <a:rPr lang="it-IT" dirty="0" smtClean="0"/>
              <a:t>QUALI SONO LE PROSPETTIVE DELLA  DIDATTICA INCLUSIVA?</a:t>
            </a:r>
          </a:p>
          <a:p>
            <a:r>
              <a:rPr lang="it-IT" dirty="0" smtClean="0"/>
              <a:t>COSA SI INTENDE PER VALUTAZIONE PARTECIPATA?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467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CAPITOLO 3 (PALMIERI)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QUALE LOGICA INCLUSIVA VIENE PROPOSTA?</a:t>
            </a:r>
          </a:p>
          <a:p>
            <a:pPr marL="68580" indent="0">
              <a:buNone/>
            </a:pPr>
            <a:endParaRPr lang="it-IT" dirty="0" smtClean="0"/>
          </a:p>
          <a:p>
            <a:r>
              <a:rPr lang="it-IT" dirty="0" smtClean="0"/>
              <a:t>QUAL è IL RUOLO DEGLI INSEGNANTI?</a:t>
            </a:r>
          </a:p>
          <a:p>
            <a:pPr marL="68580" indent="0">
              <a:buNone/>
            </a:pPr>
            <a:endParaRPr lang="it-IT" dirty="0" smtClean="0"/>
          </a:p>
          <a:p>
            <a:r>
              <a:rPr lang="it-IT" dirty="0" smtClean="0"/>
              <a:t>QUALI SONO LE “MOSSE” STRATEGICHE “DIDATTICO-EDUCATIVE”?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2798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CAPITOLO 4  (ROSSI)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COSA VUOL DIRE PASSARE DAL FRAMMENTO AL PUZZLE?</a:t>
            </a:r>
          </a:p>
          <a:p>
            <a:endParaRPr lang="it-IT" dirty="0"/>
          </a:p>
          <a:p>
            <a:r>
              <a:rPr lang="it-IT" dirty="0" smtClean="0"/>
              <a:t>QUALE PROGETTAZIONE PER L’INCLUSIONE?</a:t>
            </a:r>
          </a:p>
          <a:p>
            <a:endParaRPr lang="it-IT" dirty="0"/>
          </a:p>
          <a:p>
            <a:r>
              <a:rPr lang="it-IT" dirty="0" smtClean="0"/>
              <a:t>QUAL è IL RUOLO DELLE TLA?</a:t>
            </a:r>
          </a:p>
        </p:txBody>
      </p:sp>
    </p:spTree>
    <p:extLst>
      <p:ext uri="{BB962C8B-B14F-4D97-AF65-F5344CB8AC3E}">
        <p14:creationId xmlns:p14="http://schemas.microsoft.com/office/powerpoint/2010/main" val="324795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CAPITOLO 6 (GIACONI)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it-IT" dirty="0" smtClean="0"/>
              <a:t>COME SI Può ATTIVARE UN PROGETTO DI FORMAZIONE ANCORATO ALLE PRATICHE? </a:t>
            </a:r>
            <a:endParaRPr lang="it-IT" dirty="0"/>
          </a:p>
          <a:p>
            <a:pPr marL="68580" indent="0">
              <a:buNone/>
            </a:pPr>
            <a:endParaRPr lang="it-IT" dirty="0" smtClean="0"/>
          </a:p>
          <a:p>
            <a:pPr marL="68580" indent="0">
              <a:buNone/>
            </a:pPr>
            <a:r>
              <a:rPr lang="it-IT" dirty="0" smtClean="0"/>
              <a:t>COSA VUOL DIRE PROGETTARE FORMAT INCLUSIVI?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9508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CAPITOLO 9 (SCHIAVONE, AMATI)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COME VIENE DEFINITA LA MEDIAZIONE DIDATTICA? perché è </a:t>
            </a:r>
            <a:r>
              <a:rPr lang="it-IT" dirty="0" err="1" smtClean="0"/>
              <a:t>COSì</a:t>
            </a:r>
            <a:r>
              <a:rPr lang="it-IT" dirty="0" smtClean="0"/>
              <a:t> IMPORTANTE PER L’INCLUSIONE?</a:t>
            </a:r>
          </a:p>
          <a:p>
            <a:endParaRPr lang="it-IT" dirty="0"/>
          </a:p>
          <a:p>
            <a:r>
              <a:rPr lang="it-IT" dirty="0" smtClean="0"/>
              <a:t>QUALI ELEMENTI DEL SETTING FORMATIVO SONO IMPORTANTI PER L’INCLUSIONE?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6084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11</TotalTime>
  <Words>321</Words>
  <Application>Microsoft Macintosh PowerPoint</Application>
  <PresentationFormat>Presentazione su schermo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Austin</vt:lpstr>
      <vt:lpstr>Per una didattica inclusiva</vt:lpstr>
      <vt:lpstr>PROGRAMMA</vt:lpstr>
      <vt:lpstr>QUADRI CONCETTUALI E LEGISLATIVI</vt:lpstr>
      <vt:lpstr>GLI “STRUMETI” DELLA DIDATTICA </vt:lpstr>
      <vt:lpstr>CAPITOLO 1 ( PERLA)</vt:lpstr>
      <vt:lpstr>CAPITOLO 2 (VINCI)</vt:lpstr>
      <vt:lpstr>CAPITOLO 3 (PALMIERI)</vt:lpstr>
      <vt:lpstr>CAPITOLO 4  (ROSSI)</vt:lpstr>
      <vt:lpstr>CAPITOLO 6 (GIACONI)</vt:lpstr>
      <vt:lpstr>CAPITOLO 9 (SCHIAVONE, AMATI)</vt:lpstr>
    </vt:vector>
  </TitlesOfParts>
  <Company>unimc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 una didattica inclusiva</dc:title>
  <dc:creator>Catia Giaconi</dc:creator>
  <cp:lastModifiedBy>Catia Giaconi</cp:lastModifiedBy>
  <cp:revision>3</cp:revision>
  <dcterms:created xsi:type="dcterms:W3CDTF">2014-05-19T14:01:21Z</dcterms:created>
  <dcterms:modified xsi:type="dcterms:W3CDTF">2014-05-19T14:12:34Z</dcterms:modified>
</cp:coreProperties>
</file>