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comments/comment1.xml" ContentType="application/vnd.openxmlformats-officedocument.presentationml.comments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via Cadei" initials="L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6F36"/>
    <a:srgbClr val="88A945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Stile con tema 2 - Colore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09-11-25T10:31:15.411" idx="1">
    <p:pos x="4930" y="104"/>
    <p:text>p. 101
</p:tex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BA79ED-BCCD-4679-B765-FC5E3B7C2C51}" type="doc">
      <dgm:prSet loTypeId="urn:microsoft.com/office/officeart/2005/8/layout/target1" loCatId="relationship" qsTypeId="urn:microsoft.com/office/officeart/2005/8/quickstyle/simple1" qsCatId="simple" csTypeId="urn:microsoft.com/office/officeart/2005/8/colors/colorful2" csCatId="colorful" phldr="1"/>
      <dgm:spPr/>
    </dgm:pt>
    <dgm:pt modelId="{2F5AE09E-B6EA-4C5F-8370-DC773CFD57EC}">
      <dgm:prSet phldrT="[Testo]" custT="1"/>
      <dgm:spPr/>
      <dgm:t>
        <a:bodyPr/>
        <a:lstStyle/>
        <a:p>
          <a:r>
            <a:rPr lang="it-IT" sz="1800" b="1" dirty="0" smtClean="0">
              <a:solidFill>
                <a:schemeClr val="accent2">
                  <a:lumMod val="75000"/>
                </a:schemeClr>
              </a:solidFill>
            </a:rPr>
            <a:t>aiutare la famiglia a prendere colpevolezza delle sue funzioni</a:t>
          </a:r>
          <a:endParaRPr lang="it-IT" sz="1800" b="1" dirty="0">
            <a:solidFill>
              <a:schemeClr val="accent2">
                <a:lumMod val="75000"/>
              </a:schemeClr>
            </a:solidFill>
          </a:endParaRPr>
        </a:p>
      </dgm:t>
    </dgm:pt>
    <dgm:pt modelId="{DDBCDCB5-CC16-401F-A7A1-0944DC3D6212}" type="parTrans" cxnId="{8CD11C69-4422-4D2E-AC9A-F2F9255FCACA}">
      <dgm:prSet/>
      <dgm:spPr/>
      <dgm:t>
        <a:bodyPr/>
        <a:lstStyle/>
        <a:p>
          <a:endParaRPr lang="it-IT"/>
        </a:p>
      </dgm:t>
    </dgm:pt>
    <dgm:pt modelId="{D76567F5-BDEC-4B5E-AC3D-BF2E9341B4CC}" type="sibTrans" cxnId="{8CD11C69-4422-4D2E-AC9A-F2F9255FCACA}">
      <dgm:prSet/>
      <dgm:spPr/>
      <dgm:t>
        <a:bodyPr/>
        <a:lstStyle/>
        <a:p>
          <a:endParaRPr lang="it-IT"/>
        </a:p>
      </dgm:t>
    </dgm:pt>
    <dgm:pt modelId="{449EC509-09EA-48D0-8CCB-367CD5A987BF}">
      <dgm:prSet phldrT="[Testo]" custT="1"/>
      <dgm:spPr/>
      <dgm:t>
        <a:bodyPr/>
        <a:lstStyle/>
        <a:p>
          <a:r>
            <a:rPr lang="it-IT" sz="1800" b="1" dirty="0" smtClean="0">
              <a:solidFill>
                <a:srgbClr val="8E6F36"/>
              </a:solidFill>
            </a:rPr>
            <a:t>attenzione all’elaborazione dei significati, alla soggettività delle esperienze, alle storie e all’</a:t>
          </a:r>
          <a:r>
            <a:rPr lang="it-IT" sz="1800" b="1" dirty="0" err="1" smtClean="0">
              <a:solidFill>
                <a:srgbClr val="8E6F36"/>
              </a:solidFill>
            </a:rPr>
            <a:t>empowerment</a:t>
          </a:r>
          <a:endParaRPr lang="it-IT" sz="1800" b="1" dirty="0">
            <a:solidFill>
              <a:srgbClr val="8E6F36"/>
            </a:solidFill>
          </a:endParaRPr>
        </a:p>
      </dgm:t>
    </dgm:pt>
    <dgm:pt modelId="{DE7BB861-C0F6-4CE6-B1B4-C32826803562}" type="parTrans" cxnId="{DD6E5C88-5266-41CF-B42B-81C05297FA6C}">
      <dgm:prSet/>
      <dgm:spPr/>
      <dgm:t>
        <a:bodyPr/>
        <a:lstStyle/>
        <a:p>
          <a:endParaRPr lang="it-IT"/>
        </a:p>
      </dgm:t>
    </dgm:pt>
    <dgm:pt modelId="{9E0C6940-8188-48C9-9CC2-7E0F51DD5AFF}" type="sibTrans" cxnId="{DD6E5C88-5266-41CF-B42B-81C05297FA6C}">
      <dgm:prSet/>
      <dgm:spPr/>
      <dgm:t>
        <a:bodyPr/>
        <a:lstStyle/>
        <a:p>
          <a:endParaRPr lang="it-IT"/>
        </a:p>
      </dgm:t>
    </dgm:pt>
    <dgm:pt modelId="{1070C7C5-2B52-4C00-B062-77243B7EC1F1}">
      <dgm:prSet phldrT="[Testo]" custT="1"/>
      <dgm:spPr/>
      <dgm:t>
        <a:bodyPr/>
        <a:lstStyle/>
        <a:p>
          <a:r>
            <a:rPr lang="it-IT" sz="1800" b="1" dirty="0" smtClean="0">
              <a:solidFill>
                <a:srgbClr val="88A945"/>
              </a:solidFill>
            </a:rPr>
            <a:t>Dimensione dinamica e processi di cambiamento delle relazioni familiare</a:t>
          </a:r>
          <a:endParaRPr lang="it-IT" sz="1800" b="1" dirty="0">
            <a:solidFill>
              <a:srgbClr val="88A945"/>
            </a:solidFill>
          </a:endParaRPr>
        </a:p>
      </dgm:t>
    </dgm:pt>
    <dgm:pt modelId="{0B69783A-26B9-4F10-A0D4-287128CC2AED}" type="parTrans" cxnId="{8860CC1F-A41A-418F-8DFA-17E802433AE0}">
      <dgm:prSet/>
      <dgm:spPr/>
      <dgm:t>
        <a:bodyPr/>
        <a:lstStyle/>
        <a:p>
          <a:endParaRPr lang="it-IT"/>
        </a:p>
      </dgm:t>
    </dgm:pt>
    <dgm:pt modelId="{1140B5A5-0446-442D-8D13-1CF0931FE8C9}" type="sibTrans" cxnId="{8860CC1F-A41A-418F-8DFA-17E802433AE0}">
      <dgm:prSet/>
      <dgm:spPr/>
      <dgm:t>
        <a:bodyPr/>
        <a:lstStyle/>
        <a:p>
          <a:endParaRPr lang="it-IT"/>
        </a:p>
      </dgm:t>
    </dgm:pt>
    <dgm:pt modelId="{89B16C64-201D-4178-93A4-1EDD549B45A6}" type="pres">
      <dgm:prSet presAssocID="{A5BA79ED-BCCD-4679-B765-FC5E3B7C2C51}" presName="composite" presStyleCnt="0">
        <dgm:presLayoutVars>
          <dgm:chMax val="5"/>
          <dgm:dir/>
          <dgm:resizeHandles val="exact"/>
        </dgm:presLayoutVars>
      </dgm:prSet>
      <dgm:spPr/>
    </dgm:pt>
    <dgm:pt modelId="{87916E7B-7CC9-41E9-BF5E-D5DCBE0E9509}" type="pres">
      <dgm:prSet presAssocID="{2F5AE09E-B6EA-4C5F-8370-DC773CFD57EC}" presName="circle1" presStyleLbl="lnNode1" presStyleIdx="0" presStyleCnt="3"/>
      <dgm:spPr/>
    </dgm:pt>
    <dgm:pt modelId="{26859BA5-CA7D-4357-9FA4-7665BE000066}" type="pres">
      <dgm:prSet presAssocID="{2F5AE09E-B6EA-4C5F-8370-DC773CFD57EC}" presName="text1" presStyleLbl="revTx" presStyleIdx="0" presStyleCnt="3" custScaleX="169550" custLinFactNeighborX="50311" custLinFactNeighborY="334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6C899C5-E9FD-41E3-858B-DBC78A05D7F3}" type="pres">
      <dgm:prSet presAssocID="{2F5AE09E-B6EA-4C5F-8370-DC773CFD57EC}" presName="line1" presStyleLbl="callout" presStyleIdx="0" presStyleCnt="6"/>
      <dgm:spPr/>
    </dgm:pt>
    <dgm:pt modelId="{FDE8CFF3-E175-4F6E-92F8-AFB9AB180BBA}" type="pres">
      <dgm:prSet presAssocID="{2F5AE09E-B6EA-4C5F-8370-DC773CFD57EC}" presName="d1" presStyleLbl="callout" presStyleIdx="1" presStyleCnt="6"/>
      <dgm:spPr/>
    </dgm:pt>
    <dgm:pt modelId="{809308DF-D9F9-4048-99ED-8FCEB24F8389}" type="pres">
      <dgm:prSet presAssocID="{449EC509-09EA-48D0-8CCB-367CD5A987BF}" presName="circle2" presStyleLbl="lnNode1" presStyleIdx="1" presStyleCnt="3"/>
      <dgm:spPr/>
    </dgm:pt>
    <dgm:pt modelId="{0C67BDA9-613C-4CF9-A3F2-C89729FF53E1}" type="pres">
      <dgm:prSet presAssocID="{449EC509-09EA-48D0-8CCB-367CD5A987BF}" presName="text2" presStyleLbl="revTx" presStyleIdx="1" presStyleCnt="3" custScaleX="171815" custScaleY="186063" custLinFactNeighborX="52010" custLinFactNeighborY="4620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1BCF924-3CCC-4326-90D5-6E3C6741101B}" type="pres">
      <dgm:prSet presAssocID="{449EC509-09EA-48D0-8CCB-367CD5A987BF}" presName="line2" presStyleLbl="callout" presStyleIdx="2" presStyleCnt="6"/>
      <dgm:spPr/>
    </dgm:pt>
    <dgm:pt modelId="{51C954BD-8EF4-4329-B894-8CFAB4E7411A}" type="pres">
      <dgm:prSet presAssocID="{449EC509-09EA-48D0-8CCB-367CD5A987BF}" presName="d2" presStyleLbl="callout" presStyleIdx="3" presStyleCnt="6"/>
      <dgm:spPr/>
    </dgm:pt>
    <dgm:pt modelId="{C725C02C-BC0E-4532-BD37-2FD4A9B2D3CC}" type="pres">
      <dgm:prSet presAssocID="{1070C7C5-2B52-4C00-B062-77243B7EC1F1}" presName="circle3" presStyleLbl="lnNode1" presStyleIdx="2" presStyleCnt="3" custLinFactNeighborX="-283" custLinFactNeighborY="1389"/>
      <dgm:spPr/>
    </dgm:pt>
    <dgm:pt modelId="{E1AC7227-27A4-4EC3-B0AA-EC86511AC1D3}" type="pres">
      <dgm:prSet presAssocID="{1070C7C5-2B52-4C00-B062-77243B7EC1F1}" presName="text3" presStyleLbl="revTx" presStyleIdx="2" presStyleCnt="3" custScaleX="168520" custLinFactNeighborX="50362" custLinFactNeighborY="9365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9000CC1-734D-429D-A23C-C8C4D1FFB188}" type="pres">
      <dgm:prSet presAssocID="{1070C7C5-2B52-4C00-B062-77243B7EC1F1}" presName="line3" presStyleLbl="callout" presStyleIdx="4" presStyleCnt="6" custLinFactY="400000" custLinFactNeighborX="-20777" custLinFactNeighborY="493019"/>
      <dgm:spPr/>
    </dgm:pt>
    <dgm:pt modelId="{B93D1912-3772-4256-B31C-083C3628FDA2}" type="pres">
      <dgm:prSet presAssocID="{1070C7C5-2B52-4C00-B062-77243B7EC1F1}" presName="d3" presStyleLbl="callout" presStyleIdx="5" presStyleCnt="6" custLinFactNeighborX="-9896" custLinFactNeighborY="27266"/>
      <dgm:spPr/>
    </dgm:pt>
  </dgm:ptLst>
  <dgm:cxnLst>
    <dgm:cxn modelId="{EE322E48-11EB-4D07-90F5-4DA1A80F759D}" type="presOf" srcId="{1070C7C5-2B52-4C00-B062-77243B7EC1F1}" destId="{E1AC7227-27A4-4EC3-B0AA-EC86511AC1D3}" srcOrd="0" destOrd="0" presId="urn:microsoft.com/office/officeart/2005/8/layout/target1"/>
    <dgm:cxn modelId="{BCAC43AB-5690-4E95-A68E-E00C36DADEE4}" type="presOf" srcId="{A5BA79ED-BCCD-4679-B765-FC5E3B7C2C51}" destId="{89B16C64-201D-4178-93A4-1EDD549B45A6}" srcOrd="0" destOrd="0" presId="urn:microsoft.com/office/officeart/2005/8/layout/target1"/>
    <dgm:cxn modelId="{8860CC1F-A41A-418F-8DFA-17E802433AE0}" srcId="{A5BA79ED-BCCD-4679-B765-FC5E3B7C2C51}" destId="{1070C7C5-2B52-4C00-B062-77243B7EC1F1}" srcOrd="2" destOrd="0" parTransId="{0B69783A-26B9-4F10-A0D4-287128CC2AED}" sibTransId="{1140B5A5-0446-442D-8D13-1CF0931FE8C9}"/>
    <dgm:cxn modelId="{8CD11C69-4422-4D2E-AC9A-F2F9255FCACA}" srcId="{A5BA79ED-BCCD-4679-B765-FC5E3B7C2C51}" destId="{2F5AE09E-B6EA-4C5F-8370-DC773CFD57EC}" srcOrd="0" destOrd="0" parTransId="{DDBCDCB5-CC16-401F-A7A1-0944DC3D6212}" sibTransId="{D76567F5-BDEC-4B5E-AC3D-BF2E9341B4CC}"/>
    <dgm:cxn modelId="{DD6E5C88-5266-41CF-B42B-81C05297FA6C}" srcId="{A5BA79ED-BCCD-4679-B765-FC5E3B7C2C51}" destId="{449EC509-09EA-48D0-8CCB-367CD5A987BF}" srcOrd="1" destOrd="0" parTransId="{DE7BB861-C0F6-4CE6-B1B4-C32826803562}" sibTransId="{9E0C6940-8188-48C9-9CC2-7E0F51DD5AFF}"/>
    <dgm:cxn modelId="{9008274A-CBA1-4F34-9585-B8767D8716AC}" type="presOf" srcId="{449EC509-09EA-48D0-8CCB-367CD5A987BF}" destId="{0C67BDA9-613C-4CF9-A3F2-C89729FF53E1}" srcOrd="0" destOrd="0" presId="urn:microsoft.com/office/officeart/2005/8/layout/target1"/>
    <dgm:cxn modelId="{0C0BEACF-C834-44FE-A474-6968A10D9529}" type="presOf" srcId="{2F5AE09E-B6EA-4C5F-8370-DC773CFD57EC}" destId="{26859BA5-CA7D-4357-9FA4-7665BE000066}" srcOrd="0" destOrd="0" presId="urn:microsoft.com/office/officeart/2005/8/layout/target1"/>
    <dgm:cxn modelId="{C3489F16-636E-442F-816C-AC2BD21B018E}" type="presParOf" srcId="{89B16C64-201D-4178-93A4-1EDD549B45A6}" destId="{87916E7B-7CC9-41E9-BF5E-D5DCBE0E9509}" srcOrd="0" destOrd="0" presId="urn:microsoft.com/office/officeart/2005/8/layout/target1"/>
    <dgm:cxn modelId="{48E9094D-6C29-4C05-BF77-DDB3FF827342}" type="presParOf" srcId="{89B16C64-201D-4178-93A4-1EDD549B45A6}" destId="{26859BA5-CA7D-4357-9FA4-7665BE000066}" srcOrd="1" destOrd="0" presId="urn:microsoft.com/office/officeart/2005/8/layout/target1"/>
    <dgm:cxn modelId="{29A0B494-971A-4459-A4E6-61FFD78A5527}" type="presParOf" srcId="{89B16C64-201D-4178-93A4-1EDD549B45A6}" destId="{46C899C5-E9FD-41E3-858B-DBC78A05D7F3}" srcOrd="2" destOrd="0" presId="urn:microsoft.com/office/officeart/2005/8/layout/target1"/>
    <dgm:cxn modelId="{42BFA7B2-5C1C-48B1-B69B-4CB6633C4EEF}" type="presParOf" srcId="{89B16C64-201D-4178-93A4-1EDD549B45A6}" destId="{FDE8CFF3-E175-4F6E-92F8-AFB9AB180BBA}" srcOrd="3" destOrd="0" presId="urn:microsoft.com/office/officeart/2005/8/layout/target1"/>
    <dgm:cxn modelId="{A41B84B6-1D88-47DC-9E35-ACA2B92D72B0}" type="presParOf" srcId="{89B16C64-201D-4178-93A4-1EDD549B45A6}" destId="{809308DF-D9F9-4048-99ED-8FCEB24F8389}" srcOrd="4" destOrd="0" presId="urn:microsoft.com/office/officeart/2005/8/layout/target1"/>
    <dgm:cxn modelId="{23D010E6-A85D-41AB-9B4B-6723B90A2E78}" type="presParOf" srcId="{89B16C64-201D-4178-93A4-1EDD549B45A6}" destId="{0C67BDA9-613C-4CF9-A3F2-C89729FF53E1}" srcOrd="5" destOrd="0" presId="urn:microsoft.com/office/officeart/2005/8/layout/target1"/>
    <dgm:cxn modelId="{62F96C87-DABE-4852-8B8D-F2A375FF5BFE}" type="presParOf" srcId="{89B16C64-201D-4178-93A4-1EDD549B45A6}" destId="{D1BCF924-3CCC-4326-90D5-6E3C6741101B}" srcOrd="6" destOrd="0" presId="urn:microsoft.com/office/officeart/2005/8/layout/target1"/>
    <dgm:cxn modelId="{ADADD93B-461F-4DAB-8732-55A779A98758}" type="presParOf" srcId="{89B16C64-201D-4178-93A4-1EDD549B45A6}" destId="{51C954BD-8EF4-4329-B894-8CFAB4E7411A}" srcOrd="7" destOrd="0" presId="urn:microsoft.com/office/officeart/2005/8/layout/target1"/>
    <dgm:cxn modelId="{ADD4550E-471D-4DE1-B787-2ACBF2DD7ADF}" type="presParOf" srcId="{89B16C64-201D-4178-93A4-1EDD549B45A6}" destId="{C725C02C-BC0E-4532-BD37-2FD4A9B2D3CC}" srcOrd="8" destOrd="0" presId="urn:microsoft.com/office/officeart/2005/8/layout/target1"/>
    <dgm:cxn modelId="{DCCAD84C-B140-473B-82E4-1C1858B41DF1}" type="presParOf" srcId="{89B16C64-201D-4178-93A4-1EDD549B45A6}" destId="{E1AC7227-27A4-4EC3-B0AA-EC86511AC1D3}" srcOrd="9" destOrd="0" presId="urn:microsoft.com/office/officeart/2005/8/layout/target1"/>
    <dgm:cxn modelId="{F78A4905-FFFD-4E3B-8510-8D8C4B94F932}" type="presParOf" srcId="{89B16C64-201D-4178-93A4-1EDD549B45A6}" destId="{69000CC1-734D-429D-A23C-C8C4D1FFB188}" srcOrd="10" destOrd="0" presId="urn:microsoft.com/office/officeart/2005/8/layout/target1"/>
    <dgm:cxn modelId="{247C6A14-D1C0-4387-AA38-EFF523D41C01}" type="presParOf" srcId="{89B16C64-201D-4178-93A4-1EDD549B45A6}" destId="{B93D1912-3772-4256-B31C-083C3628FDA2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92521E-7E1F-4DEC-AC46-843C255C4431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/>
      <dgm:spPr/>
    </dgm:pt>
    <dgm:pt modelId="{97A9CEC7-5D66-4A5A-8AA8-1E8F5A698D7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it-IT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Assunti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it-IT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ontologici</a:t>
          </a:r>
        </a:p>
      </dgm:t>
    </dgm:pt>
    <dgm:pt modelId="{939D861D-BE70-47B9-AE0E-912943D29F9F}" type="parTrans" cxnId="{4034F5BD-79CD-46F5-8FD1-62B9496E1A7B}">
      <dgm:prSet/>
      <dgm:spPr/>
      <dgm:t>
        <a:bodyPr/>
        <a:lstStyle/>
        <a:p>
          <a:endParaRPr lang="it-IT"/>
        </a:p>
      </dgm:t>
    </dgm:pt>
    <dgm:pt modelId="{D495B1BF-84A1-4CC5-A4B2-22327003331C}" type="sibTrans" cxnId="{4034F5BD-79CD-46F5-8FD1-62B9496E1A7B}">
      <dgm:prSet/>
      <dgm:spPr/>
      <dgm:t>
        <a:bodyPr/>
        <a:lstStyle/>
        <a:p>
          <a:endParaRPr lang="it-IT"/>
        </a:p>
      </dgm:t>
    </dgm:pt>
    <dgm:pt modelId="{65CA557B-7C12-475F-8E9D-9B082B818FE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it-IT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Assunti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it-IT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etici e politici</a:t>
          </a:r>
        </a:p>
      </dgm:t>
    </dgm:pt>
    <dgm:pt modelId="{27DA5486-64F1-4740-81E7-A3D58D21E2AC}" type="parTrans" cxnId="{E008D967-0BF5-4568-9C9E-280B3EE123D4}">
      <dgm:prSet/>
      <dgm:spPr/>
      <dgm:t>
        <a:bodyPr/>
        <a:lstStyle/>
        <a:p>
          <a:endParaRPr lang="it-IT"/>
        </a:p>
      </dgm:t>
    </dgm:pt>
    <dgm:pt modelId="{389D694D-FF5F-4655-9E25-BEA202C28041}" type="sibTrans" cxnId="{E008D967-0BF5-4568-9C9E-280B3EE123D4}">
      <dgm:prSet/>
      <dgm:spPr/>
      <dgm:t>
        <a:bodyPr/>
        <a:lstStyle/>
        <a:p>
          <a:endParaRPr lang="it-IT"/>
        </a:p>
      </dgm:t>
    </dgm:pt>
    <dgm:pt modelId="{C66DE0A7-8A71-4BAF-8519-1C5ADBB6E30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it-IT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Assunti epistemologici</a:t>
          </a:r>
        </a:p>
      </dgm:t>
    </dgm:pt>
    <dgm:pt modelId="{6DBC7B4B-202D-4A73-8C48-5600828F8552}" type="parTrans" cxnId="{634AFE97-5E40-49F0-A675-2263549395C8}">
      <dgm:prSet/>
      <dgm:spPr/>
      <dgm:t>
        <a:bodyPr/>
        <a:lstStyle/>
        <a:p>
          <a:endParaRPr lang="it-IT"/>
        </a:p>
      </dgm:t>
    </dgm:pt>
    <dgm:pt modelId="{880A4769-2B2E-41D3-940B-739790F30812}" type="sibTrans" cxnId="{634AFE97-5E40-49F0-A675-2263549395C8}">
      <dgm:prSet/>
      <dgm:spPr/>
      <dgm:t>
        <a:bodyPr/>
        <a:lstStyle/>
        <a:p>
          <a:endParaRPr lang="it-IT"/>
        </a:p>
      </dgm:t>
    </dgm:pt>
    <dgm:pt modelId="{C86D39E0-2F6A-4BA1-A18A-E7BE7989C060}" type="pres">
      <dgm:prSet presAssocID="{1B92521E-7E1F-4DEC-AC46-843C255C4431}" presName="compositeShape" presStyleCnt="0">
        <dgm:presLayoutVars>
          <dgm:chMax val="7"/>
          <dgm:dir/>
          <dgm:resizeHandles val="exact"/>
        </dgm:presLayoutVars>
      </dgm:prSet>
      <dgm:spPr/>
    </dgm:pt>
    <dgm:pt modelId="{94E27520-9E62-4FB5-869F-C9F7D80A5197}" type="pres">
      <dgm:prSet presAssocID="{97A9CEC7-5D66-4A5A-8AA8-1E8F5A698D75}" presName="circ1" presStyleLbl="vennNode1" presStyleIdx="0" presStyleCnt="3"/>
      <dgm:spPr/>
      <dgm:t>
        <a:bodyPr/>
        <a:lstStyle/>
        <a:p>
          <a:endParaRPr lang="it-IT"/>
        </a:p>
      </dgm:t>
    </dgm:pt>
    <dgm:pt modelId="{BB6AB253-B9C4-470F-A893-E0E930274143}" type="pres">
      <dgm:prSet presAssocID="{97A9CEC7-5D66-4A5A-8AA8-1E8F5A698D75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13ED33C-1401-464C-ACBB-80930E2CD01E}" type="pres">
      <dgm:prSet presAssocID="{65CA557B-7C12-475F-8E9D-9B082B818FE4}" presName="circ2" presStyleLbl="vennNode1" presStyleIdx="1" presStyleCnt="3"/>
      <dgm:spPr/>
      <dgm:t>
        <a:bodyPr/>
        <a:lstStyle/>
        <a:p>
          <a:endParaRPr lang="it-IT"/>
        </a:p>
      </dgm:t>
    </dgm:pt>
    <dgm:pt modelId="{D5BA0F50-EF4A-4006-B211-0BA0831DE9C6}" type="pres">
      <dgm:prSet presAssocID="{65CA557B-7C12-475F-8E9D-9B082B818FE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F07B6B7-E188-489C-B415-CF7657A5BF32}" type="pres">
      <dgm:prSet presAssocID="{C66DE0A7-8A71-4BAF-8519-1C5ADBB6E30D}" presName="circ3" presStyleLbl="vennNode1" presStyleIdx="2" presStyleCnt="3"/>
      <dgm:spPr/>
      <dgm:t>
        <a:bodyPr/>
        <a:lstStyle/>
        <a:p>
          <a:endParaRPr lang="it-IT"/>
        </a:p>
      </dgm:t>
    </dgm:pt>
    <dgm:pt modelId="{9E13C60A-B3FF-482A-A4D8-CAB122D81A7A}" type="pres">
      <dgm:prSet presAssocID="{C66DE0A7-8A71-4BAF-8519-1C5ADBB6E30D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ED79A294-B3A3-4628-9766-1AF52EFE3AED}" type="presOf" srcId="{1B92521E-7E1F-4DEC-AC46-843C255C4431}" destId="{C86D39E0-2F6A-4BA1-A18A-E7BE7989C060}" srcOrd="0" destOrd="0" presId="urn:microsoft.com/office/officeart/2005/8/layout/venn1"/>
    <dgm:cxn modelId="{5FC1FD19-0A80-49D6-AB84-3DAB5E9F4DCB}" type="presOf" srcId="{97A9CEC7-5D66-4A5A-8AA8-1E8F5A698D75}" destId="{94E27520-9E62-4FB5-869F-C9F7D80A5197}" srcOrd="0" destOrd="0" presId="urn:microsoft.com/office/officeart/2005/8/layout/venn1"/>
    <dgm:cxn modelId="{BD256108-8100-4327-9A3B-FD9B60686E35}" type="presOf" srcId="{C66DE0A7-8A71-4BAF-8519-1C5ADBB6E30D}" destId="{7F07B6B7-E188-489C-B415-CF7657A5BF32}" srcOrd="0" destOrd="0" presId="urn:microsoft.com/office/officeart/2005/8/layout/venn1"/>
    <dgm:cxn modelId="{DB7E84CB-438E-4591-B4E2-9AD9AEEE6784}" type="presOf" srcId="{65CA557B-7C12-475F-8E9D-9B082B818FE4}" destId="{D5BA0F50-EF4A-4006-B211-0BA0831DE9C6}" srcOrd="1" destOrd="0" presId="urn:microsoft.com/office/officeart/2005/8/layout/venn1"/>
    <dgm:cxn modelId="{4034F5BD-79CD-46F5-8FD1-62B9496E1A7B}" srcId="{1B92521E-7E1F-4DEC-AC46-843C255C4431}" destId="{97A9CEC7-5D66-4A5A-8AA8-1E8F5A698D75}" srcOrd="0" destOrd="0" parTransId="{939D861D-BE70-47B9-AE0E-912943D29F9F}" sibTransId="{D495B1BF-84A1-4CC5-A4B2-22327003331C}"/>
    <dgm:cxn modelId="{2826D156-73BD-4E7E-9CCC-3F4420CEDEC5}" type="presOf" srcId="{65CA557B-7C12-475F-8E9D-9B082B818FE4}" destId="{713ED33C-1401-464C-ACBB-80930E2CD01E}" srcOrd="0" destOrd="0" presId="urn:microsoft.com/office/officeart/2005/8/layout/venn1"/>
    <dgm:cxn modelId="{634AFE97-5E40-49F0-A675-2263549395C8}" srcId="{1B92521E-7E1F-4DEC-AC46-843C255C4431}" destId="{C66DE0A7-8A71-4BAF-8519-1C5ADBB6E30D}" srcOrd="2" destOrd="0" parTransId="{6DBC7B4B-202D-4A73-8C48-5600828F8552}" sibTransId="{880A4769-2B2E-41D3-940B-739790F30812}"/>
    <dgm:cxn modelId="{E008D967-0BF5-4568-9C9E-280B3EE123D4}" srcId="{1B92521E-7E1F-4DEC-AC46-843C255C4431}" destId="{65CA557B-7C12-475F-8E9D-9B082B818FE4}" srcOrd="1" destOrd="0" parTransId="{27DA5486-64F1-4740-81E7-A3D58D21E2AC}" sibTransId="{389D694D-FF5F-4655-9E25-BEA202C28041}"/>
    <dgm:cxn modelId="{E4EDCA1B-398B-453D-BB53-B177996C3226}" type="presOf" srcId="{C66DE0A7-8A71-4BAF-8519-1C5ADBB6E30D}" destId="{9E13C60A-B3FF-482A-A4D8-CAB122D81A7A}" srcOrd="1" destOrd="0" presId="urn:microsoft.com/office/officeart/2005/8/layout/venn1"/>
    <dgm:cxn modelId="{9A4C01ED-78E1-49B1-AE87-09099E3A3195}" type="presOf" srcId="{97A9CEC7-5D66-4A5A-8AA8-1E8F5A698D75}" destId="{BB6AB253-B9C4-470F-A893-E0E930274143}" srcOrd="1" destOrd="0" presId="urn:microsoft.com/office/officeart/2005/8/layout/venn1"/>
    <dgm:cxn modelId="{4E60BBAC-1E35-4AD3-A9E0-4244A4ABD3E5}" type="presParOf" srcId="{C86D39E0-2F6A-4BA1-A18A-E7BE7989C060}" destId="{94E27520-9E62-4FB5-869F-C9F7D80A5197}" srcOrd="0" destOrd="0" presId="urn:microsoft.com/office/officeart/2005/8/layout/venn1"/>
    <dgm:cxn modelId="{CCBC7232-B1A9-40B5-8EDA-77B944E2B2D1}" type="presParOf" srcId="{C86D39E0-2F6A-4BA1-A18A-E7BE7989C060}" destId="{BB6AB253-B9C4-470F-A893-E0E930274143}" srcOrd="1" destOrd="0" presId="urn:microsoft.com/office/officeart/2005/8/layout/venn1"/>
    <dgm:cxn modelId="{32D8B12E-78DF-4798-9B09-A3E7B272998F}" type="presParOf" srcId="{C86D39E0-2F6A-4BA1-A18A-E7BE7989C060}" destId="{713ED33C-1401-464C-ACBB-80930E2CD01E}" srcOrd="2" destOrd="0" presId="urn:microsoft.com/office/officeart/2005/8/layout/venn1"/>
    <dgm:cxn modelId="{55B5E09C-A667-4D05-8E36-DC006AE7FAFB}" type="presParOf" srcId="{C86D39E0-2F6A-4BA1-A18A-E7BE7989C060}" destId="{D5BA0F50-EF4A-4006-B211-0BA0831DE9C6}" srcOrd="3" destOrd="0" presId="urn:microsoft.com/office/officeart/2005/8/layout/venn1"/>
    <dgm:cxn modelId="{961DC57A-A1EE-4C76-A559-83ED75C004F9}" type="presParOf" srcId="{C86D39E0-2F6A-4BA1-A18A-E7BE7989C060}" destId="{7F07B6B7-E188-489C-B415-CF7657A5BF32}" srcOrd="4" destOrd="0" presId="urn:microsoft.com/office/officeart/2005/8/layout/venn1"/>
    <dgm:cxn modelId="{030BC3DC-3355-4C59-B0EA-0E4B29C24B36}" type="presParOf" srcId="{C86D39E0-2F6A-4BA1-A18A-E7BE7989C060}" destId="{9E13C60A-B3FF-482A-A4D8-CAB122D81A7A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E6F013-51C4-441F-9866-AB0A8E13AB2F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/>
      <dgm:spPr/>
    </dgm:pt>
    <dgm:pt modelId="{37DD30D2-4CE9-4B9D-B407-14469F1EE8CB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it-IT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Assunti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it-IT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ontologici</a:t>
          </a:r>
        </a:p>
      </dgm:t>
    </dgm:pt>
    <dgm:pt modelId="{E0370BD1-7470-4AF2-9D48-8C411DAE9822}" type="parTrans" cxnId="{5DF14E00-563B-415C-8FF4-719944DE52D9}">
      <dgm:prSet/>
      <dgm:spPr/>
      <dgm:t>
        <a:bodyPr/>
        <a:lstStyle/>
        <a:p>
          <a:endParaRPr lang="it-IT"/>
        </a:p>
      </dgm:t>
    </dgm:pt>
    <dgm:pt modelId="{829DD9A2-03FD-454F-891E-446B9E6413A2}" type="sibTrans" cxnId="{5DF14E00-563B-415C-8FF4-719944DE52D9}">
      <dgm:prSet/>
      <dgm:spPr/>
      <dgm:t>
        <a:bodyPr/>
        <a:lstStyle/>
        <a:p>
          <a:endParaRPr lang="it-IT"/>
        </a:p>
      </dgm:t>
    </dgm:pt>
    <dgm:pt modelId="{27AD390D-1526-4A48-80EC-FA365840A41E}" type="pres">
      <dgm:prSet presAssocID="{28E6F013-51C4-441F-9866-AB0A8E13AB2F}" presName="compositeShape" presStyleCnt="0">
        <dgm:presLayoutVars>
          <dgm:chMax val="7"/>
          <dgm:dir/>
          <dgm:resizeHandles val="exact"/>
        </dgm:presLayoutVars>
      </dgm:prSet>
      <dgm:spPr/>
    </dgm:pt>
    <dgm:pt modelId="{82BBD353-6835-433B-AB60-23BFB7E651EA}" type="pres">
      <dgm:prSet presAssocID="{37DD30D2-4CE9-4B9D-B407-14469F1EE8CB}" presName="circ1TxSh" presStyleLbl="vennNode1" presStyleIdx="0" presStyleCnt="1" custLinFactNeighborY="1000"/>
      <dgm:spPr/>
      <dgm:t>
        <a:bodyPr/>
        <a:lstStyle/>
        <a:p>
          <a:endParaRPr lang="it-IT"/>
        </a:p>
      </dgm:t>
    </dgm:pt>
  </dgm:ptLst>
  <dgm:cxnLst>
    <dgm:cxn modelId="{3FF7408C-2291-4A4E-8C47-8DE4DED549AC}" type="presOf" srcId="{37DD30D2-4CE9-4B9D-B407-14469F1EE8CB}" destId="{82BBD353-6835-433B-AB60-23BFB7E651EA}" srcOrd="0" destOrd="0" presId="urn:microsoft.com/office/officeart/2005/8/layout/venn1"/>
    <dgm:cxn modelId="{F1C51B02-A421-49C2-8C98-04C84B821133}" type="presOf" srcId="{28E6F013-51C4-441F-9866-AB0A8E13AB2F}" destId="{27AD390D-1526-4A48-80EC-FA365840A41E}" srcOrd="0" destOrd="0" presId="urn:microsoft.com/office/officeart/2005/8/layout/venn1"/>
    <dgm:cxn modelId="{5DF14E00-563B-415C-8FF4-719944DE52D9}" srcId="{28E6F013-51C4-441F-9866-AB0A8E13AB2F}" destId="{37DD30D2-4CE9-4B9D-B407-14469F1EE8CB}" srcOrd="0" destOrd="0" parTransId="{E0370BD1-7470-4AF2-9D48-8C411DAE9822}" sibTransId="{829DD9A2-03FD-454F-891E-446B9E6413A2}"/>
    <dgm:cxn modelId="{6EACA521-D652-44E0-845F-5EB051DBEBA5}" type="presParOf" srcId="{27AD390D-1526-4A48-80EC-FA365840A41E}" destId="{82BBD353-6835-433B-AB60-23BFB7E651EA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8E6F013-51C4-441F-9866-AB0A8E13AB2F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37DD30D2-4CE9-4B9D-B407-14469F1EE8CB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it-IT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Assunti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it-IT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episte-mologici</a:t>
          </a:r>
        </a:p>
      </dgm:t>
    </dgm:pt>
    <dgm:pt modelId="{E0370BD1-7470-4AF2-9D48-8C411DAE9822}" type="parTrans" cxnId="{5DF14E00-563B-415C-8FF4-719944DE52D9}">
      <dgm:prSet/>
      <dgm:spPr/>
      <dgm:t>
        <a:bodyPr/>
        <a:lstStyle/>
        <a:p>
          <a:endParaRPr lang="it-IT"/>
        </a:p>
      </dgm:t>
    </dgm:pt>
    <dgm:pt modelId="{829DD9A2-03FD-454F-891E-446B9E6413A2}" type="sibTrans" cxnId="{5DF14E00-563B-415C-8FF4-719944DE52D9}">
      <dgm:prSet/>
      <dgm:spPr/>
      <dgm:t>
        <a:bodyPr/>
        <a:lstStyle/>
        <a:p>
          <a:endParaRPr lang="it-IT"/>
        </a:p>
      </dgm:t>
    </dgm:pt>
    <dgm:pt modelId="{27AD390D-1526-4A48-80EC-FA365840A41E}" type="pres">
      <dgm:prSet presAssocID="{28E6F013-51C4-441F-9866-AB0A8E13AB2F}" presName="compositeShape" presStyleCnt="0">
        <dgm:presLayoutVars>
          <dgm:chMax val="7"/>
          <dgm:dir/>
          <dgm:resizeHandles val="exact"/>
        </dgm:presLayoutVars>
      </dgm:prSet>
      <dgm:spPr/>
    </dgm:pt>
    <dgm:pt modelId="{82BBD353-6835-433B-AB60-23BFB7E651EA}" type="pres">
      <dgm:prSet presAssocID="{37DD30D2-4CE9-4B9D-B407-14469F1EE8CB}" presName="circ1TxSh" presStyleLbl="vennNode1" presStyleIdx="0" presStyleCnt="1" custLinFactNeighborY="1000"/>
      <dgm:spPr/>
      <dgm:t>
        <a:bodyPr/>
        <a:lstStyle/>
        <a:p>
          <a:endParaRPr lang="it-IT"/>
        </a:p>
      </dgm:t>
    </dgm:pt>
  </dgm:ptLst>
  <dgm:cxnLst>
    <dgm:cxn modelId="{F599D9E3-63E8-45B5-B953-2EB1D20438F7}" type="presOf" srcId="{28E6F013-51C4-441F-9866-AB0A8E13AB2F}" destId="{27AD390D-1526-4A48-80EC-FA365840A41E}" srcOrd="0" destOrd="0" presId="urn:microsoft.com/office/officeart/2005/8/layout/venn1"/>
    <dgm:cxn modelId="{2EB8084A-4D13-4C11-825C-DE2251A8986F}" type="presOf" srcId="{37DD30D2-4CE9-4B9D-B407-14469F1EE8CB}" destId="{82BBD353-6835-433B-AB60-23BFB7E651EA}" srcOrd="0" destOrd="0" presId="urn:microsoft.com/office/officeart/2005/8/layout/venn1"/>
    <dgm:cxn modelId="{5DF14E00-563B-415C-8FF4-719944DE52D9}" srcId="{28E6F013-51C4-441F-9866-AB0A8E13AB2F}" destId="{37DD30D2-4CE9-4B9D-B407-14469F1EE8CB}" srcOrd="0" destOrd="0" parTransId="{E0370BD1-7470-4AF2-9D48-8C411DAE9822}" sibTransId="{829DD9A2-03FD-454F-891E-446B9E6413A2}"/>
    <dgm:cxn modelId="{CC842DA6-D3AD-417E-B06D-60FDAB1DB5BF}" type="presParOf" srcId="{27AD390D-1526-4A48-80EC-FA365840A41E}" destId="{82BBD353-6835-433B-AB60-23BFB7E651EA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8E6F013-51C4-441F-9866-AB0A8E13AB2F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37DD30D2-4CE9-4B9D-B407-14469F1EE8CB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it-IT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Assunti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it-IT" sz="3600" b="0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etico-politici</a:t>
          </a:r>
          <a:endParaRPr kumimoji="0" lang="it-IT" sz="36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E0370BD1-7470-4AF2-9D48-8C411DAE9822}" type="parTrans" cxnId="{5DF14E00-563B-415C-8FF4-719944DE52D9}">
      <dgm:prSet/>
      <dgm:spPr/>
      <dgm:t>
        <a:bodyPr/>
        <a:lstStyle/>
        <a:p>
          <a:endParaRPr lang="it-IT"/>
        </a:p>
      </dgm:t>
    </dgm:pt>
    <dgm:pt modelId="{829DD9A2-03FD-454F-891E-446B9E6413A2}" type="sibTrans" cxnId="{5DF14E00-563B-415C-8FF4-719944DE52D9}">
      <dgm:prSet/>
      <dgm:spPr/>
      <dgm:t>
        <a:bodyPr/>
        <a:lstStyle/>
        <a:p>
          <a:endParaRPr lang="it-IT"/>
        </a:p>
      </dgm:t>
    </dgm:pt>
    <dgm:pt modelId="{27AD390D-1526-4A48-80EC-FA365840A41E}" type="pres">
      <dgm:prSet presAssocID="{28E6F013-51C4-441F-9866-AB0A8E13AB2F}" presName="compositeShape" presStyleCnt="0">
        <dgm:presLayoutVars>
          <dgm:chMax val="7"/>
          <dgm:dir/>
          <dgm:resizeHandles val="exact"/>
        </dgm:presLayoutVars>
      </dgm:prSet>
      <dgm:spPr/>
    </dgm:pt>
    <dgm:pt modelId="{82BBD353-6835-433B-AB60-23BFB7E651EA}" type="pres">
      <dgm:prSet presAssocID="{37DD30D2-4CE9-4B9D-B407-14469F1EE8CB}" presName="circ1TxSh" presStyleLbl="vennNode1" presStyleIdx="0" presStyleCnt="1" custLinFactNeighborY="1000"/>
      <dgm:spPr/>
      <dgm:t>
        <a:bodyPr/>
        <a:lstStyle/>
        <a:p>
          <a:endParaRPr lang="it-IT"/>
        </a:p>
      </dgm:t>
    </dgm:pt>
  </dgm:ptLst>
  <dgm:cxnLst>
    <dgm:cxn modelId="{2CE42C61-8419-4AA2-BDBB-E6739826616A}" type="presOf" srcId="{37DD30D2-4CE9-4B9D-B407-14469F1EE8CB}" destId="{82BBD353-6835-433B-AB60-23BFB7E651EA}" srcOrd="0" destOrd="0" presId="urn:microsoft.com/office/officeart/2005/8/layout/venn1"/>
    <dgm:cxn modelId="{5DF14E00-563B-415C-8FF4-719944DE52D9}" srcId="{28E6F013-51C4-441F-9866-AB0A8E13AB2F}" destId="{37DD30D2-4CE9-4B9D-B407-14469F1EE8CB}" srcOrd="0" destOrd="0" parTransId="{E0370BD1-7470-4AF2-9D48-8C411DAE9822}" sibTransId="{829DD9A2-03FD-454F-891E-446B9E6413A2}"/>
    <dgm:cxn modelId="{4F625F5D-D5F5-4752-82F5-37834347E4B5}" type="presOf" srcId="{28E6F013-51C4-441F-9866-AB0A8E13AB2F}" destId="{27AD390D-1526-4A48-80EC-FA365840A41E}" srcOrd="0" destOrd="0" presId="urn:microsoft.com/office/officeart/2005/8/layout/venn1"/>
    <dgm:cxn modelId="{0AC8658D-F442-43E6-8368-08D99070F26D}" type="presParOf" srcId="{27AD390D-1526-4A48-80EC-FA365840A41E}" destId="{82BBD353-6835-433B-AB60-23BFB7E651EA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18F28CB-992E-4A11-8C2B-7ADA1AD69C42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4F7F809D-0768-4A34-8588-33949D897DB8}">
      <dgm:prSet phldrT="[Testo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600" dirty="0" smtClean="0"/>
            <a:t>racconto delle esperienze, con l’intento di favorire la strutturazione dei significati</a:t>
          </a:r>
          <a:endParaRPr lang="it-IT" sz="1100" dirty="0"/>
        </a:p>
      </dgm:t>
    </dgm:pt>
    <dgm:pt modelId="{CC7447DE-30DA-47AE-9C27-51C183953595}" type="parTrans" cxnId="{44CB10E6-9545-4373-BC32-AEC7739FCA01}">
      <dgm:prSet/>
      <dgm:spPr/>
      <dgm:t>
        <a:bodyPr/>
        <a:lstStyle/>
        <a:p>
          <a:endParaRPr lang="it-IT"/>
        </a:p>
      </dgm:t>
    </dgm:pt>
    <dgm:pt modelId="{BBFB8795-F48E-4AF1-BEE4-E59CB375D022}" type="sibTrans" cxnId="{44CB10E6-9545-4373-BC32-AEC7739FCA01}">
      <dgm:prSet/>
      <dgm:spPr/>
      <dgm:t>
        <a:bodyPr/>
        <a:lstStyle/>
        <a:p>
          <a:endParaRPr lang="it-IT"/>
        </a:p>
      </dgm:t>
    </dgm:pt>
    <dgm:pt modelId="{A598AFD1-104D-4999-982A-E172469A98BB}">
      <dgm:prSet phldrT="[Testo]"/>
      <dgm:spPr/>
      <dgm:t>
        <a:bodyPr/>
        <a:lstStyle/>
        <a:p>
          <a:r>
            <a:rPr lang="it-IT" dirty="0" smtClean="0"/>
            <a:t>Il valore è nel modo singolare di ricostruire e raccontare la propria storia. </a:t>
          </a:r>
          <a:endParaRPr lang="it-IT" dirty="0"/>
        </a:p>
      </dgm:t>
    </dgm:pt>
    <dgm:pt modelId="{97221A74-78B8-436C-99D3-6ED18810D180}" type="parTrans" cxnId="{45BC81A0-5B90-44E2-88A7-451ECC956E17}">
      <dgm:prSet/>
      <dgm:spPr/>
      <dgm:t>
        <a:bodyPr/>
        <a:lstStyle/>
        <a:p>
          <a:endParaRPr lang="it-IT"/>
        </a:p>
      </dgm:t>
    </dgm:pt>
    <dgm:pt modelId="{FC576BEA-5B58-4501-A8D1-43C9B320EEC9}" type="sibTrans" cxnId="{45BC81A0-5B90-44E2-88A7-451ECC956E17}">
      <dgm:prSet/>
      <dgm:spPr/>
      <dgm:t>
        <a:bodyPr/>
        <a:lstStyle/>
        <a:p>
          <a:endParaRPr lang="it-IT"/>
        </a:p>
      </dgm:t>
    </dgm:pt>
    <dgm:pt modelId="{6EAA840B-C24C-4EA5-A789-E955408C2178}">
      <dgm:prSet custT="1"/>
      <dgm:spPr/>
      <dgm:t>
        <a:bodyPr/>
        <a:lstStyle/>
        <a:p>
          <a:r>
            <a:rPr lang="it-IT" sz="1600" i="1" dirty="0" smtClean="0"/>
            <a:t>narrative </a:t>
          </a:r>
          <a:r>
            <a:rPr lang="it-IT" sz="1600" i="1" dirty="0" err="1" smtClean="0"/>
            <a:t>inquiry</a:t>
          </a:r>
          <a:endParaRPr lang="it-IT" sz="1600" dirty="0"/>
        </a:p>
      </dgm:t>
    </dgm:pt>
    <dgm:pt modelId="{0952DFAB-9120-4A0D-AE1B-781F91DA0B87}" type="parTrans" cxnId="{1CC1688D-D4C0-4351-B7C7-19386321E9A1}">
      <dgm:prSet/>
      <dgm:spPr/>
      <dgm:t>
        <a:bodyPr/>
        <a:lstStyle/>
        <a:p>
          <a:endParaRPr lang="it-IT"/>
        </a:p>
      </dgm:t>
    </dgm:pt>
    <dgm:pt modelId="{49E7F6DF-D823-4EF6-ABC4-1C83D7A08861}" type="sibTrans" cxnId="{1CC1688D-D4C0-4351-B7C7-19386321E9A1}">
      <dgm:prSet/>
      <dgm:spPr/>
      <dgm:t>
        <a:bodyPr/>
        <a:lstStyle/>
        <a:p>
          <a:endParaRPr lang="it-IT"/>
        </a:p>
      </dgm:t>
    </dgm:pt>
    <dgm:pt modelId="{ECB9C80D-D492-4075-B941-7F0C8A809AA6}" type="pres">
      <dgm:prSet presAssocID="{118F28CB-992E-4A11-8C2B-7ADA1AD69C42}" presName="Name0" presStyleCnt="0">
        <dgm:presLayoutVars>
          <dgm:dir/>
          <dgm:resizeHandles val="exact"/>
        </dgm:presLayoutVars>
      </dgm:prSet>
      <dgm:spPr/>
    </dgm:pt>
    <dgm:pt modelId="{A4D42483-DABC-42E9-8822-EC45AE1BE7AB}" type="pres">
      <dgm:prSet presAssocID="{4F7F809D-0768-4A34-8588-33949D897DB8}" presName="node" presStyleLbl="node1" presStyleIdx="0" presStyleCnt="3" custScaleX="158011" custScaleY="9237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832CEAA-00A5-4445-98FE-F895BD94150E}" type="pres">
      <dgm:prSet presAssocID="{BBFB8795-F48E-4AF1-BEE4-E59CB375D022}" presName="sibTrans" presStyleLbl="sibTrans2D1" presStyleIdx="0" presStyleCnt="2"/>
      <dgm:spPr/>
      <dgm:t>
        <a:bodyPr/>
        <a:lstStyle/>
        <a:p>
          <a:endParaRPr lang="it-IT"/>
        </a:p>
      </dgm:t>
    </dgm:pt>
    <dgm:pt modelId="{785A89F3-109D-4018-87F0-163855EAFBF6}" type="pres">
      <dgm:prSet presAssocID="{BBFB8795-F48E-4AF1-BEE4-E59CB375D022}" presName="connectorText" presStyleLbl="sibTrans2D1" presStyleIdx="0" presStyleCnt="2"/>
      <dgm:spPr/>
      <dgm:t>
        <a:bodyPr/>
        <a:lstStyle/>
        <a:p>
          <a:endParaRPr lang="it-IT"/>
        </a:p>
      </dgm:t>
    </dgm:pt>
    <dgm:pt modelId="{5DF18C9C-C7B1-455B-B32A-0D74E5C1EA46}" type="pres">
      <dgm:prSet presAssocID="{A598AFD1-104D-4999-982A-E172469A98B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8A1D8A8-3DC9-4FD2-9DBF-C2DB2AB9C672}" type="pres">
      <dgm:prSet presAssocID="{FC576BEA-5B58-4501-A8D1-43C9B320EEC9}" presName="sibTrans" presStyleLbl="sibTrans2D1" presStyleIdx="1" presStyleCnt="2"/>
      <dgm:spPr/>
      <dgm:t>
        <a:bodyPr/>
        <a:lstStyle/>
        <a:p>
          <a:endParaRPr lang="it-IT"/>
        </a:p>
      </dgm:t>
    </dgm:pt>
    <dgm:pt modelId="{30338017-390F-4EA8-9DA3-ACE22FBD5B7A}" type="pres">
      <dgm:prSet presAssocID="{FC576BEA-5B58-4501-A8D1-43C9B320EEC9}" presName="connectorText" presStyleLbl="sibTrans2D1" presStyleIdx="1" presStyleCnt="2"/>
      <dgm:spPr/>
      <dgm:t>
        <a:bodyPr/>
        <a:lstStyle/>
        <a:p>
          <a:endParaRPr lang="it-IT"/>
        </a:p>
      </dgm:t>
    </dgm:pt>
    <dgm:pt modelId="{BA305D28-1A84-4B19-988E-423961E35294}" type="pres">
      <dgm:prSet presAssocID="{6EAA840B-C24C-4EA5-A789-E955408C217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1CC1688D-D4C0-4351-B7C7-19386321E9A1}" srcId="{118F28CB-992E-4A11-8C2B-7ADA1AD69C42}" destId="{6EAA840B-C24C-4EA5-A789-E955408C2178}" srcOrd="2" destOrd="0" parTransId="{0952DFAB-9120-4A0D-AE1B-781F91DA0B87}" sibTransId="{49E7F6DF-D823-4EF6-ABC4-1C83D7A08861}"/>
    <dgm:cxn modelId="{80C00C35-6C1D-44E5-92A5-33726788DC48}" type="presOf" srcId="{BBFB8795-F48E-4AF1-BEE4-E59CB375D022}" destId="{785A89F3-109D-4018-87F0-163855EAFBF6}" srcOrd="1" destOrd="0" presId="urn:microsoft.com/office/officeart/2005/8/layout/process1"/>
    <dgm:cxn modelId="{45BC81A0-5B90-44E2-88A7-451ECC956E17}" srcId="{118F28CB-992E-4A11-8C2B-7ADA1AD69C42}" destId="{A598AFD1-104D-4999-982A-E172469A98BB}" srcOrd="1" destOrd="0" parTransId="{97221A74-78B8-436C-99D3-6ED18810D180}" sibTransId="{FC576BEA-5B58-4501-A8D1-43C9B320EEC9}"/>
    <dgm:cxn modelId="{44CB10E6-9545-4373-BC32-AEC7739FCA01}" srcId="{118F28CB-992E-4A11-8C2B-7ADA1AD69C42}" destId="{4F7F809D-0768-4A34-8588-33949D897DB8}" srcOrd="0" destOrd="0" parTransId="{CC7447DE-30DA-47AE-9C27-51C183953595}" sibTransId="{BBFB8795-F48E-4AF1-BEE4-E59CB375D022}"/>
    <dgm:cxn modelId="{BEF4EE6E-2B54-4040-B340-6D3CA257E41B}" type="presOf" srcId="{FC576BEA-5B58-4501-A8D1-43C9B320EEC9}" destId="{30338017-390F-4EA8-9DA3-ACE22FBD5B7A}" srcOrd="1" destOrd="0" presId="urn:microsoft.com/office/officeart/2005/8/layout/process1"/>
    <dgm:cxn modelId="{4441D776-5A11-4610-A0EA-D6A05E10365A}" type="presOf" srcId="{A598AFD1-104D-4999-982A-E172469A98BB}" destId="{5DF18C9C-C7B1-455B-B32A-0D74E5C1EA46}" srcOrd="0" destOrd="0" presId="urn:microsoft.com/office/officeart/2005/8/layout/process1"/>
    <dgm:cxn modelId="{7EE0ECBA-438A-43B2-A751-A362FBFD5FFA}" type="presOf" srcId="{FC576BEA-5B58-4501-A8D1-43C9B320EEC9}" destId="{78A1D8A8-3DC9-4FD2-9DBF-C2DB2AB9C672}" srcOrd="0" destOrd="0" presId="urn:microsoft.com/office/officeart/2005/8/layout/process1"/>
    <dgm:cxn modelId="{D0F42D5D-EC38-4D4D-BD6F-247C9CC8771B}" type="presOf" srcId="{6EAA840B-C24C-4EA5-A789-E955408C2178}" destId="{BA305D28-1A84-4B19-988E-423961E35294}" srcOrd="0" destOrd="0" presId="urn:microsoft.com/office/officeart/2005/8/layout/process1"/>
    <dgm:cxn modelId="{EABF592B-D1B0-41D7-ACE4-6D92128807B4}" type="presOf" srcId="{4F7F809D-0768-4A34-8588-33949D897DB8}" destId="{A4D42483-DABC-42E9-8822-EC45AE1BE7AB}" srcOrd="0" destOrd="0" presId="urn:microsoft.com/office/officeart/2005/8/layout/process1"/>
    <dgm:cxn modelId="{74435874-9498-4438-8A92-DC4AD2DA458F}" type="presOf" srcId="{118F28CB-992E-4A11-8C2B-7ADA1AD69C42}" destId="{ECB9C80D-D492-4075-B941-7F0C8A809AA6}" srcOrd="0" destOrd="0" presId="urn:microsoft.com/office/officeart/2005/8/layout/process1"/>
    <dgm:cxn modelId="{4CF80C48-9B5F-468B-8A63-DDB4A2C036B8}" type="presOf" srcId="{BBFB8795-F48E-4AF1-BEE4-E59CB375D022}" destId="{5832CEAA-00A5-4445-98FE-F895BD94150E}" srcOrd="0" destOrd="0" presId="urn:microsoft.com/office/officeart/2005/8/layout/process1"/>
    <dgm:cxn modelId="{29A1F4B3-E9FC-403B-84EB-74927E0D8F54}" type="presParOf" srcId="{ECB9C80D-D492-4075-B941-7F0C8A809AA6}" destId="{A4D42483-DABC-42E9-8822-EC45AE1BE7AB}" srcOrd="0" destOrd="0" presId="urn:microsoft.com/office/officeart/2005/8/layout/process1"/>
    <dgm:cxn modelId="{52DB668F-8DD8-4528-A545-2E4C8329F708}" type="presParOf" srcId="{ECB9C80D-D492-4075-B941-7F0C8A809AA6}" destId="{5832CEAA-00A5-4445-98FE-F895BD94150E}" srcOrd="1" destOrd="0" presId="urn:microsoft.com/office/officeart/2005/8/layout/process1"/>
    <dgm:cxn modelId="{A89F76E3-848B-44E1-AEB8-E3B98D917D1B}" type="presParOf" srcId="{5832CEAA-00A5-4445-98FE-F895BD94150E}" destId="{785A89F3-109D-4018-87F0-163855EAFBF6}" srcOrd="0" destOrd="0" presId="urn:microsoft.com/office/officeart/2005/8/layout/process1"/>
    <dgm:cxn modelId="{A4A800C1-E9F6-4967-95E4-895740EF7D3E}" type="presParOf" srcId="{ECB9C80D-D492-4075-B941-7F0C8A809AA6}" destId="{5DF18C9C-C7B1-455B-B32A-0D74E5C1EA46}" srcOrd="2" destOrd="0" presId="urn:microsoft.com/office/officeart/2005/8/layout/process1"/>
    <dgm:cxn modelId="{FAF249C3-60E4-4E27-9EAF-FE081B89E27A}" type="presParOf" srcId="{ECB9C80D-D492-4075-B941-7F0C8A809AA6}" destId="{78A1D8A8-3DC9-4FD2-9DBF-C2DB2AB9C672}" srcOrd="3" destOrd="0" presId="urn:microsoft.com/office/officeart/2005/8/layout/process1"/>
    <dgm:cxn modelId="{435CB926-326E-4BC2-B352-7FD66252342E}" type="presParOf" srcId="{78A1D8A8-3DC9-4FD2-9DBF-C2DB2AB9C672}" destId="{30338017-390F-4EA8-9DA3-ACE22FBD5B7A}" srcOrd="0" destOrd="0" presId="urn:microsoft.com/office/officeart/2005/8/layout/process1"/>
    <dgm:cxn modelId="{E5087FAD-895E-4B42-A2A9-319659726F40}" type="presParOf" srcId="{ECB9C80D-D492-4075-B941-7F0C8A809AA6}" destId="{BA305D28-1A84-4B19-988E-423961E3529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C79B378-836E-4DA5-ADC4-7540828A66FB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it-IT"/>
        </a:p>
      </dgm:t>
    </dgm:pt>
    <dgm:pt modelId="{D9596A42-CB9E-4915-8DFE-410F71BDEEF2}">
      <dgm:prSet phldrT="[Testo]"/>
      <dgm:spPr/>
      <dgm:t>
        <a:bodyPr/>
        <a:lstStyle/>
        <a:p>
          <a:r>
            <a:rPr lang="it-IT" b="1" i="1" dirty="0" smtClean="0"/>
            <a:t>integrazione</a:t>
          </a:r>
          <a:endParaRPr lang="it-IT" b="1" i="1" dirty="0"/>
        </a:p>
      </dgm:t>
    </dgm:pt>
    <dgm:pt modelId="{10DE06EF-D997-40F1-AEC0-5D448B414735}" type="parTrans" cxnId="{A403147E-9938-42A5-8C91-BDA471D48A81}">
      <dgm:prSet/>
      <dgm:spPr/>
      <dgm:t>
        <a:bodyPr/>
        <a:lstStyle/>
        <a:p>
          <a:endParaRPr lang="it-IT"/>
        </a:p>
      </dgm:t>
    </dgm:pt>
    <dgm:pt modelId="{53219994-3974-47FE-9868-242249D00AE3}" type="sibTrans" cxnId="{A403147E-9938-42A5-8C91-BDA471D48A81}">
      <dgm:prSet/>
      <dgm:spPr/>
      <dgm:t>
        <a:bodyPr/>
        <a:lstStyle/>
        <a:p>
          <a:endParaRPr lang="it-IT"/>
        </a:p>
      </dgm:t>
    </dgm:pt>
    <dgm:pt modelId="{6BA617DB-36FE-4B24-98B7-1E0075DC1D26}">
      <dgm:prSet phldrT="[Testo]" custT="1"/>
      <dgm:spPr/>
      <dgm:t>
        <a:bodyPr/>
        <a:lstStyle/>
        <a:p>
          <a:r>
            <a:rPr lang="it-IT" sz="1600" i="1" dirty="0" smtClean="0"/>
            <a:t>dinamismo del sistema dei rapporti familiari</a:t>
          </a:r>
          <a:endParaRPr lang="it-IT" sz="1600" i="1" dirty="0"/>
        </a:p>
      </dgm:t>
    </dgm:pt>
    <dgm:pt modelId="{226E3860-4084-49E0-BECA-46FDAC69198E}" type="parTrans" cxnId="{1FDD9F44-AC6B-4CA7-BEE9-5F795C5EB526}">
      <dgm:prSet/>
      <dgm:spPr/>
      <dgm:t>
        <a:bodyPr/>
        <a:lstStyle/>
        <a:p>
          <a:endParaRPr lang="it-IT"/>
        </a:p>
      </dgm:t>
    </dgm:pt>
    <dgm:pt modelId="{F41D5F8C-4F88-4855-B06A-F50CF4149CB0}" type="sibTrans" cxnId="{1FDD9F44-AC6B-4CA7-BEE9-5F795C5EB526}">
      <dgm:prSet/>
      <dgm:spPr/>
      <dgm:t>
        <a:bodyPr/>
        <a:lstStyle/>
        <a:p>
          <a:endParaRPr lang="it-IT"/>
        </a:p>
      </dgm:t>
    </dgm:pt>
    <dgm:pt modelId="{09B191B2-2A9B-4891-B751-9EE847146216}">
      <dgm:prSet phldrT="[Testo]"/>
      <dgm:spPr/>
      <dgm:t>
        <a:bodyPr/>
        <a:lstStyle/>
        <a:p>
          <a:r>
            <a:rPr lang="it-IT" b="1" i="1" smtClean="0"/>
            <a:t>Mediazione</a:t>
          </a:r>
          <a:r>
            <a:rPr lang="it-IT" i="1" smtClean="0"/>
            <a:t> </a:t>
          </a:r>
          <a:endParaRPr lang="it-IT" dirty="0"/>
        </a:p>
      </dgm:t>
    </dgm:pt>
    <dgm:pt modelId="{DEC42D73-E009-4184-82F2-4AD53F2DA426}" type="parTrans" cxnId="{B37594B8-6CA0-428E-B7F6-191197EC6B37}">
      <dgm:prSet/>
      <dgm:spPr/>
      <dgm:t>
        <a:bodyPr/>
        <a:lstStyle/>
        <a:p>
          <a:endParaRPr lang="it-IT"/>
        </a:p>
      </dgm:t>
    </dgm:pt>
    <dgm:pt modelId="{3B603865-950E-46FC-8313-7E67574D6D49}" type="sibTrans" cxnId="{B37594B8-6CA0-428E-B7F6-191197EC6B37}">
      <dgm:prSet/>
      <dgm:spPr/>
      <dgm:t>
        <a:bodyPr/>
        <a:lstStyle/>
        <a:p>
          <a:endParaRPr lang="it-IT"/>
        </a:p>
      </dgm:t>
    </dgm:pt>
    <dgm:pt modelId="{FCC6F15E-F1C9-4A6E-9A1B-21461C5DE7D7}">
      <dgm:prSet phldrT="[Testo]" custT="1"/>
      <dgm:spPr/>
      <dgm:t>
        <a:bodyPr/>
        <a:lstStyle/>
        <a:p>
          <a:r>
            <a:rPr lang="it-IT" sz="1600" i="1" dirty="0" smtClean="0"/>
            <a:t>arco evolutivo della famiglia in cui si alternano momenti di stabilità a momenti di instabilità</a:t>
          </a:r>
          <a:endParaRPr lang="it-IT" sz="1600" i="1" dirty="0"/>
        </a:p>
      </dgm:t>
    </dgm:pt>
    <dgm:pt modelId="{8CEF2BBC-A19E-4560-A474-B4B1E27F2C80}" type="parTrans" cxnId="{BCD5E141-0B75-4008-AFC1-7088C9E33501}">
      <dgm:prSet/>
      <dgm:spPr/>
      <dgm:t>
        <a:bodyPr/>
        <a:lstStyle/>
        <a:p>
          <a:endParaRPr lang="it-IT"/>
        </a:p>
      </dgm:t>
    </dgm:pt>
    <dgm:pt modelId="{83336167-4F69-42A0-BF12-F88715BD4C46}" type="sibTrans" cxnId="{BCD5E141-0B75-4008-AFC1-7088C9E33501}">
      <dgm:prSet/>
      <dgm:spPr/>
      <dgm:t>
        <a:bodyPr/>
        <a:lstStyle/>
        <a:p>
          <a:endParaRPr lang="it-IT"/>
        </a:p>
      </dgm:t>
    </dgm:pt>
    <dgm:pt modelId="{54A5412D-9D96-445B-A764-9FFD9DCB512F}">
      <dgm:prSet phldrT="[Testo]"/>
      <dgm:spPr/>
      <dgm:t>
        <a:bodyPr/>
        <a:lstStyle/>
        <a:p>
          <a:r>
            <a:rPr lang="it-IT" b="1" i="1" smtClean="0"/>
            <a:t>Progettualità</a:t>
          </a:r>
          <a:r>
            <a:rPr lang="it-IT" i="1" smtClean="0"/>
            <a:t> </a:t>
          </a:r>
          <a:endParaRPr lang="it-IT" dirty="0"/>
        </a:p>
      </dgm:t>
    </dgm:pt>
    <dgm:pt modelId="{84DAF0F9-6149-4B38-BF1F-4B2C4807019E}" type="parTrans" cxnId="{03B5E537-DDFA-418E-9B58-BACD34230529}">
      <dgm:prSet/>
      <dgm:spPr/>
      <dgm:t>
        <a:bodyPr/>
        <a:lstStyle/>
        <a:p>
          <a:endParaRPr lang="it-IT"/>
        </a:p>
      </dgm:t>
    </dgm:pt>
    <dgm:pt modelId="{F42454A3-F282-4EF0-90D4-06FC38EB2647}" type="sibTrans" cxnId="{03B5E537-DDFA-418E-9B58-BACD34230529}">
      <dgm:prSet/>
      <dgm:spPr/>
      <dgm:t>
        <a:bodyPr/>
        <a:lstStyle/>
        <a:p>
          <a:endParaRPr lang="it-IT"/>
        </a:p>
      </dgm:t>
    </dgm:pt>
    <dgm:pt modelId="{83BC3A09-26F4-4B40-BF6A-B2D92492FFF9}">
      <dgm:prSet phldrT="[Testo]" custT="1"/>
      <dgm:spPr/>
      <dgm:t>
        <a:bodyPr/>
        <a:lstStyle/>
        <a:p>
          <a:r>
            <a:rPr lang="it-IT" sz="1600" i="1" dirty="0" smtClean="0"/>
            <a:t>come le famiglie operano o non operano a diventare elemento cruciale della ricerca</a:t>
          </a:r>
          <a:endParaRPr lang="it-IT" sz="1600" i="1" dirty="0"/>
        </a:p>
      </dgm:t>
    </dgm:pt>
    <dgm:pt modelId="{20C52E65-DFDC-422D-BA05-ACBFE2DF20D2}" type="parTrans" cxnId="{0A8CEE4C-BF32-411F-BCC5-451F10237470}">
      <dgm:prSet/>
      <dgm:spPr/>
      <dgm:t>
        <a:bodyPr/>
        <a:lstStyle/>
        <a:p>
          <a:endParaRPr lang="it-IT"/>
        </a:p>
      </dgm:t>
    </dgm:pt>
    <dgm:pt modelId="{1C6CFF84-2A79-4BFA-B36A-C47A68C3998B}" type="sibTrans" cxnId="{0A8CEE4C-BF32-411F-BCC5-451F10237470}">
      <dgm:prSet/>
      <dgm:spPr/>
      <dgm:t>
        <a:bodyPr/>
        <a:lstStyle/>
        <a:p>
          <a:endParaRPr lang="it-IT"/>
        </a:p>
      </dgm:t>
    </dgm:pt>
    <dgm:pt modelId="{53549E82-9493-4CA8-A841-D80DAF3A15DA}">
      <dgm:prSet/>
      <dgm:spPr/>
      <dgm:t>
        <a:bodyPr/>
        <a:lstStyle/>
        <a:p>
          <a:r>
            <a:rPr lang="it-IT" b="1" i="1" smtClean="0"/>
            <a:t>Divenire</a:t>
          </a:r>
          <a:endParaRPr lang="it-IT" b="1" dirty="0"/>
        </a:p>
      </dgm:t>
    </dgm:pt>
    <dgm:pt modelId="{4B731988-3B6A-4CF7-BC88-E3B0E532F106}" type="sibTrans" cxnId="{DF4D0977-E500-4AB5-B21F-96D4B07B922E}">
      <dgm:prSet/>
      <dgm:spPr/>
      <dgm:t>
        <a:bodyPr/>
        <a:lstStyle/>
        <a:p>
          <a:endParaRPr lang="it-IT"/>
        </a:p>
      </dgm:t>
    </dgm:pt>
    <dgm:pt modelId="{D4D2591F-579B-496C-B632-08E23A726C19}" type="parTrans" cxnId="{DF4D0977-E500-4AB5-B21F-96D4B07B922E}">
      <dgm:prSet/>
      <dgm:spPr/>
      <dgm:t>
        <a:bodyPr/>
        <a:lstStyle/>
        <a:p>
          <a:endParaRPr lang="it-IT"/>
        </a:p>
      </dgm:t>
    </dgm:pt>
    <dgm:pt modelId="{8455ED4E-609A-4D38-A350-3F558CB3ED4D}" type="pres">
      <dgm:prSet presAssocID="{DC79B378-836E-4DA5-ADC4-7540828A66F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68D05D48-8236-41CD-A6CC-51F825C60335}" type="pres">
      <dgm:prSet presAssocID="{D9596A42-CB9E-4915-8DFE-410F71BDEEF2}" presName="linNode" presStyleCnt="0"/>
      <dgm:spPr/>
    </dgm:pt>
    <dgm:pt modelId="{78EF9DFB-B5AA-4CAF-B540-ADDCBB7075CD}" type="pres">
      <dgm:prSet presAssocID="{D9596A42-CB9E-4915-8DFE-410F71BDEEF2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13475F8-E59E-44F8-BAEA-8B6B0167FC0A}" type="pres">
      <dgm:prSet presAssocID="{D9596A42-CB9E-4915-8DFE-410F71BDEEF2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81E6B86-C209-42CC-AEE6-CF33E3AE9B22}" type="pres">
      <dgm:prSet presAssocID="{53219994-3974-47FE-9868-242249D00AE3}" presName="sp" presStyleCnt="0"/>
      <dgm:spPr/>
    </dgm:pt>
    <dgm:pt modelId="{4E39A1C4-E7AC-4B53-806F-A91CFAF78257}" type="pres">
      <dgm:prSet presAssocID="{53549E82-9493-4CA8-A841-D80DAF3A15DA}" presName="linNode" presStyleCnt="0"/>
      <dgm:spPr/>
    </dgm:pt>
    <dgm:pt modelId="{77D26677-B36C-424C-8DC6-04D02229EB85}" type="pres">
      <dgm:prSet presAssocID="{53549E82-9493-4CA8-A841-D80DAF3A15DA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8B24F73-5A86-442C-AA12-14F198B0069E}" type="pres">
      <dgm:prSet presAssocID="{4B731988-3B6A-4CF7-BC88-E3B0E532F106}" presName="sp" presStyleCnt="0"/>
      <dgm:spPr/>
    </dgm:pt>
    <dgm:pt modelId="{AE6E7B61-22C0-433D-9F3B-B3C01A6E2C21}" type="pres">
      <dgm:prSet presAssocID="{09B191B2-2A9B-4891-B751-9EE847146216}" presName="linNode" presStyleCnt="0"/>
      <dgm:spPr/>
    </dgm:pt>
    <dgm:pt modelId="{F9E4409A-1F3C-45BA-9514-63EE0C76744B}" type="pres">
      <dgm:prSet presAssocID="{09B191B2-2A9B-4891-B751-9EE847146216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F0E1D10-45DD-4BEF-93C5-AE488B83C150}" type="pres">
      <dgm:prSet presAssocID="{09B191B2-2A9B-4891-B751-9EE847146216}" presName="descendantText" presStyleLbl="alignAccFollowNode1" presStyleIdx="1" presStyleCnt="3" custScaleX="101130" custScaleY="134973" custLinFactY="-28396" custLinFactNeighborX="5692" custLinFactNeighborY="-10000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8B2AD4E-CE12-47B6-BE3E-81B18990A616}" type="pres">
      <dgm:prSet presAssocID="{3B603865-950E-46FC-8313-7E67574D6D49}" presName="sp" presStyleCnt="0"/>
      <dgm:spPr/>
    </dgm:pt>
    <dgm:pt modelId="{9919FE9A-2992-43ED-9ADB-EE8092B587F8}" type="pres">
      <dgm:prSet presAssocID="{54A5412D-9D96-445B-A764-9FFD9DCB512F}" presName="linNode" presStyleCnt="0"/>
      <dgm:spPr/>
    </dgm:pt>
    <dgm:pt modelId="{9B4FB714-F467-4BFB-A6D0-6E4A582992E5}" type="pres">
      <dgm:prSet presAssocID="{54A5412D-9D96-445B-A764-9FFD9DCB512F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2D90354-41F9-44DE-AD41-5FDC4A321184}" type="pres">
      <dgm:prSet presAssocID="{54A5412D-9D96-445B-A764-9FFD9DCB512F}" presName="descendantText" presStyleLbl="alignAccFollowNode1" presStyleIdx="2" presStyleCnt="3" custScaleY="133789" custLinFactNeighborX="-421" custLinFactNeighborY="997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A403147E-9938-42A5-8C91-BDA471D48A81}" srcId="{DC79B378-836E-4DA5-ADC4-7540828A66FB}" destId="{D9596A42-CB9E-4915-8DFE-410F71BDEEF2}" srcOrd="0" destOrd="0" parTransId="{10DE06EF-D997-40F1-AEC0-5D448B414735}" sibTransId="{53219994-3974-47FE-9868-242249D00AE3}"/>
    <dgm:cxn modelId="{0A8CEE4C-BF32-411F-BCC5-451F10237470}" srcId="{54A5412D-9D96-445B-A764-9FFD9DCB512F}" destId="{83BC3A09-26F4-4B40-BF6A-B2D92492FFF9}" srcOrd="0" destOrd="0" parTransId="{20C52E65-DFDC-422D-BA05-ACBFE2DF20D2}" sibTransId="{1C6CFF84-2A79-4BFA-B36A-C47A68C3998B}"/>
    <dgm:cxn modelId="{2C0ADC2C-BA02-4E84-B9F1-4E9F0DCAEEBC}" type="presOf" srcId="{6BA617DB-36FE-4B24-98B7-1E0075DC1D26}" destId="{C13475F8-E59E-44F8-BAEA-8B6B0167FC0A}" srcOrd="0" destOrd="0" presId="urn:microsoft.com/office/officeart/2005/8/layout/vList5"/>
    <dgm:cxn modelId="{BCD5E141-0B75-4008-AFC1-7088C9E33501}" srcId="{09B191B2-2A9B-4891-B751-9EE847146216}" destId="{FCC6F15E-F1C9-4A6E-9A1B-21461C5DE7D7}" srcOrd="0" destOrd="0" parTransId="{8CEF2BBC-A19E-4560-A474-B4B1E27F2C80}" sibTransId="{83336167-4F69-42A0-BF12-F88715BD4C46}"/>
    <dgm:cxn modelId="{DA9ED7E3-0284-4292-B5D1-D288532C9E8B}" type="presOf" srcId="{09B191B2-2A9B-4891-B751-9EE847146216}" destId="{F9E4409A-1F3C-45BA-9514-63EE0C76744B}" srcOrd="0" destOrd="0" presId="urn:microsoft.com/office/officeart/2005/8/layout/vList5"/>
    <dgm:cxn modelId="{EA1CC619-0912-482D-8F56-4661C40BDDF5}" type="presOf" srcId="{DC79B378-836E-4DA5-ADC4-7540828A66FB}" destId="{8455ED4E-609A-4D38-A350-3F558CB3ED4D}" srcOrd="0" destOrd="0" presId="urn:microsoft.com/office/officeart/2005/8/layout/vList5"/>
    <dgm:cxn modelId="{1FDD9F44-AC6B-4CA7-BEE9-5F795C5EB526}" srcId="{D9596A42-CB9E-4915-8DFE-410F71BDEEF2}" destId="{6BA617DB-36FE-4B24-98B7-1E0075DC1D26}" srcOrd="0" destOrd="0" parTransId="{226E3860-4084-49E0-BECA-46FDAC69198E}" sibTransId="{F41D5F8C-4F88-4855-B06A-F50CF4149CB0}"/>
    <dgm:cxn modelId="{0356AE33-9A81-498B-8BEE-D862E8573EEF}" type="presOf" srcId="{53549E82-9493-4CA8-A841-D80DAF3A15DA}" destId="{77D26677-B36C-424C-8DC6-04D02229EB85}" srcOrd="0" destOrd="0" presId="urn:microsoft.com/office/officeart/2005/8/layout/vList5"/>
    <dgm:cxn modelId="{D493B932-C4EF-4E44-82B3-E16021D80661}" type="presOf" srcId="{FCC6F15E-F1C9-4A6E-9A1B-21461C5DE7D7}" destId="{6F0E1D10-45DD-4BEF-93C5-AE488B83C150}" srcOrd="0" destOrd="0" presId="urn:microsoft.com/office/officeart/2005/8/layout/vList5"/>
    <dgm:cxn modelId="{FB5A6BAD-A769-4523-917A-7E8B59E0BE4C}" type="presOf" srcId="{83BC3A09-26F4-4B40-BF6A-B2D92492FFF9}" destId="{22D90354-41F9-44DE-AD41-5FDC4A321184}" srcOrd="0" destOrd="0" presId="urn:microsoft.com/office/officeart/2005/8/layout/vList5"/>
    <dgm:cxn modelId="{B37594B8-6CA0-428E-B7F6-191197EC6B37}" srcId="{DC79B378-836E-4DA5-ADC4-7540828A66FB}" destId="{09B191B2-2A9B-4891-B751-9EE847146216}" srcOrd="2" destOrd="0" parTransId="{DEC42D73-E009-4184-82F2-4AD53F2DA426}" sibTransId="{3B603865-950E-46FC-8313-7E67574D6D49}"/>
    <dgm:cxn modelId="{FC2FB998-4F17-407F-B228-EE8D28742E25}" type="presOf" srcId="{D9596A42-CB9E-4915-8DFE-410F71BDEEF2}" destId="{78EF9DFB-B5AA-4CAF-B540-ADDCBB7075CD}" srcOrd="0" destOrd="0" presId="urn:microsoft.com/office/officeart/2005/8/layout/vList5"/>
    <dgm:cxn modelId="{87F51E86-E421-429E-BCA4-29DBEC4C7619}" type="presOf" srcId="{54A5412D-9D96-445B-A764-9FFD9DCB512F}" destId="{9B4FB714-F467-4BFB-A6D0-6E4A582992E5}" srcOrd="0" destOrd="0" presId="urn:microsoft.com/office/officeart/2005/8/layout/vList5"/>
    <dgm:cxn modelId="{03B5E537-DDFA-418E-9B58-BACD34230529}" srcId="{DC79B378-836E-4DA5-ADC4-7540828A66FB}" destId="{54A5412D-9D96-445B-A764-9FFD9DCB512F}" srcOrd="3" destOrd="0" parTransId="{84DAF0F9-6149-4B38-BF1F-4B2C4807019E}" sibTransId="{F42454A3-F282-4EF0-90D4-06FC38EB2647}"/>
    <dgm:cxn modelId="{DF4D0977-E500-4AB5-B21F-96D4B07B922E}" srcId="{DC79B378-836E-4DA5-ADC4-7540828A66FB}" destId="{53549E82-9493-4CA8-A841-D80DAF3A15DA}" srcOrd="1" destOrd="0" parTransId="{D4D2591F-579B-496C-B632-08E23A726C19}" sibTransId="{4B731988-3B6A-4CF7-BC88-E3B0E532F106}"/>
    <dgm:cxn modelId="{FBAB747D-EAA0-4B51-B766-102FA3697A05}" type="presParOf" srcId="{8455ED4E-609A-4D38-A350-3F558CB3ED4D}" destId="{68D05D48-8236-41CD-A6CC-51F825C60335}" srcOrd="0" destOrd="0" presId="urn:microsoft.com/office/officeart/2005/8/layout/vList5"/>
    <dgm:cxn modelId="{40D8000E-1584-4EEE-A5D8-D1108A9421D4}" type="presParOf" srcId="{68D05D48-8236-41CD-A6CC-51F825C60335}" destId="{78EF9DFB-B5AA-4CAF-B540-ADDCBB7075CD}" srcOrd="0" destOrd="0" presId="urn:microsoft.com/office/officeart/2005/8/layout/vList5"/>
    <dgm:cxn modelId="{1B85E7B5-E7FB-4984-9994-63F7A896E731}" type="presParOf" srcId="{68D05D48-8236-41CD-A6CC-51F825C60335}" destId="{C13475F8-E59E-44F8-BAEA-8B6B0167FC0A}" srcOrd="1" destOrd="0" presId="urn:microsoft.com/office/officeart/2005/8/layout/vList5"/>
    <dgm:cxn modelId="{F24B4BF5-31F6-43EA-8001-589EE313D57D}" type="presParOf" srcId="{8455ED4E-609A-4D38-A350-3F558CB3ED4D}" destId="{681E6B86-C209-42CC-AEE6-CF33E3AE9B22}" srcOrd="1" destOrd="0" presId="urn:microsoft.com/office/officeart/2005/8/layout/vList5"/>
    <dgm:cxn modelId="{6AAA4D3C-BFBC-4599-B4DE-0F9F68503641}" type="presParOf" srcId="{8455ED4E-609A-4D38-A350-3F558CB3ED4D}" destId="{4E39A1C4-E7AC-4B53-806F-A91CFAF78257}" srcOrd="2" destOrd="0" presId="urn:microsoft.com/office/officeart/2005/8/layout/vList5"/>
    <dgm:cxn modelId="{B6F56F95-5674-44B6-A898-774ED430F8E9}" type="presParOf" srcId="{4E39A1C4-E7AC-4B53-806F-A91CFAF78257}" destId="{77D26677-B36C-424C-8DC6-04D02229EB85}" srcOrd="0" destOrd="0" presId="urn:microsoft.com/office/officeart/2005/8/layout/vList5"/>
    <dgm:cxn modelId="{416A5A19-D7CC-4C43-8C82-36C5D5105B13}" type="presParOf" srcId="{8455ED4E-609A-4D38-A350-3F558CB3ED4D}" destId="{C8B24F73-5A86-442C-AA12-14F198B0069E}" srcOrd="3" destOrd="0" presId="urn:microsoft.com/office/officeart/2005/8/layout/vList5"/>
    <dgm:cxn modelId="{2216D25F-C908-43AF-B248-2B53AD7B03C4}" type="presParOf" srcId="{8455ED4E-609A-4D38-A350-3F558CB3ED4D}" destId="{AE6E7B61-22C0-433D-9F3B-B3C01A6E2C21}" srcOrd="4" destOrd="0" presId="urn:microsoft.com/office/officeart/2005/8/layout/vList5"/>
    <dgm:cxn modelId="{C47C9E67-7174-49AF-90FC-76C2728CA262}" type="presParOf" srcId="{AE6E7B61-22C0-433D-9F3B-B3C01A6E2C21}" destId="{F9E4409A-1F3C-45BA-9514-63EE0C76744B}" srcOrd="0" destOrd="0" presId="urn:microsoft.com/office/officeart/2005/8/layout/vList5"/>
    <dgm:cxn modelId="{8CBA12B3-F9FB-4052-98AD-59A715EFB03B}" type="presParOf" srcId="{AE6E7B61-22C0-433D-9F3B-B3C01A6E2C21}" destId="{6F0E1D10-45DD-4BEF-93C5-AE488B83C150}" srcOrd="1" destOrd="0" presId="urn:microsoft.com/office/officeart/2005/8/layout/vList5"/>
    <dgm:cxn modelId="{92FC1C9E-CED9-4099-AEA1-AFCB88F73E92}" type="presParOf" srcId="{8455ED4E-609A-4D38-A350-3F558CB3ED4D}" destId="{08B2AD4E-CE12-47B6-BE3E-81B18990A616}" srcOrd="5" destOrd="0" presId="urn:microsoft.com/office/officeart/2005/8/layout/vList5"/>
    <dgm:cxn modelId="{A057E0A7-359D-4AC0-96F7-7B1136161E11}" type="presParOf" srcId="{8455ED4E-609A-4D38-A350-3F558CB3ED4D}" destId="{9919FE9A-2992-43ED-9ADB-EE8092B587F8}" srcOrd="6" destOrd="0" presId="urn:microsoft.com/office/officeart/2005/8/layout/vList5"/>
    <dgm:cxn modelId="{09B55417-49A9-4DDA-B4C0-8E59261829D4}" type="presParOf" srcId="{9919FE9A-2992-43ED-9ADB-EE8092B587F8}" destId="{9B4FB714-F467-4BFB-A6D0-6E4A582992E5}" srcOrd="0" destOrd="0" presId="urn:microsoft.com/office/officeart/2005/8/layout/vList5"/>
    <dgm:cxn modelId="{75BD79F7-6B08-4009-AAA7-6ABA54AD9FF3}" type="presParOf" srcId="{9919FE9A-2992-43ED-9ADB-EE8092B587F8}" destId="{22D90354-41F9-44DE-AD41-5FDC4A32118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18F28CB-992E-4A11-8C2B-7ADA1AD69C42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4F7F809D-0768-4A34-8588-33949D897DB8}">
      <dgm:prSet phldrT="[Testo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600" dirty="0" smtClean="0"/>
            <a:t>sviluppare spiegazioni sulla base di disegni di ricerca flessibili e aperti</a:t>
          </a:r>
        </a:p>
        <a:p>
          <a:pPr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100" dirty="0"/>
        </a:p>
      </dgm:t>
    </dgm:pt>
    <dgm:pt modelId="{CC7447DE-30DA-47AE-9C27-51C183953595}" type="parTrans" cxnId="{44CB10E6-9545-4373-BC32-AEC7739FCA01}">
      <dgm:prSet/>
      <dgm:spPr/>
      <dgm:t>
        <a:bodyPr/>
        <a:lstStyle/>
        <a:p>
          <a:endParaRPr lang="it-IT"/>
        </a:p>
      </dgm:t>
    </dgm:pt>
    <dgm:pt modelId="{BBFB8795-F48E-4AF1-BEE4-E59CB375D022}" type="sibTrans" cxnId="{44CB10E6-9545-4373-BC32-AEC7739FCA01}">
      <dgm:prSet/>
      <dgm:spPr/>
      <dgm:t>
        <a:bodyPr/>
        <a:lstStyle/>
        <a:p>
          <a:endParaRPr lang="it-IT"/>
        </a:p>
      </dgm:t>
    </dgm:pt>
    <dgm:pt modelId="{A598AFD1-104D-4999-982A-E172469A98BB}">
      <dgm:prSet phldrT="[Testo]"/>
      <dgm:spPr/>
      <dgm:t>
        <a:bodyPr/>
        <a:lstStyle/>
        <a:p>
          <a:r>
            <a:rPr lang="it-IT" dirty="0" smtClean="0"/>
            <a:t>teoria è generativa piuttosto che definitiva</a:t>
          </a:r>
          <a:endParaRPr lang="it-IT" dirty="0"/>
        </a:p>
      </dgm:t>
    </dgm:pt>
    <dgm:pt modelId="{97221A74-78B8-436C-99D3-6ED18810D180}" type="parTrans" cxnId="{45BC81A0-5B90-44E2-88A7-451ECC956E17}">
      <dgm:prSet/>
      <dgm:spPr/>
      <dgm:t>
        <a:bodyPr/>
        <a:lstStyle/>
        <a:p>
          <a:endParaRPr lang="it-IT"/>
        </a:p>
      </dgm:t>
    </dgm:pt>
    <dgm:pt modelId="{FC576BEA-5B58-4501-A8D1-43C9B320EEC9}" type="sibTrans" cxnId="{45BC81A0-5B90-44E2-88A7-451ECC956E17}">
      <dgm:prSet/>
      <dgm:spPr/>
      <dgm:t>
        <a:bodyPr/>
        <a:lstStyle/>
        <a:p>
          <a:endParaRPr lang="it-IT"/>
        </a:p>
      </dgm:t>
    </dgm:pt>
    <dgm:pt modelId="{6EAA840B-C24C-4EA5-A789-E955408C2178}">
      <dgm:prSet/>
      <dgm:spPr/>
      <dgm:t>
        <a:bodyPr/>
        <a:lstStyle/>
        <a:p>
          <a:r>
            <a:rPr lang="it-IT" i="1" dirty="0" err="1" smtClean="0"/>
            <a:t>grounded</a:t>
          </a:r>
          <a:r>
            <a:rPr lang="it-IT" i="1" dirty="0" smtClean="0"/>
            <a:t> </a:t>
          </a:r>
          <a:r>
            <a:rPr lang="it-IT" i="1" dirty="0" err="1" smtClean="0"/>
            <a:t>theory</a:t>
          </a:r>
          <a:endParaRPr lang="it-IT" dirty="0"/>
        </a:p>
      </dgm:t>
    </dgm:pt>
    <dgm:pt modelId="{0952DFAB-9120-4A0D-AE1B-781F91DA0B87}" type="parTrans" cxnId="{1CC1688D-D4C0-4351-B7C7-19386321E9A1}">
      <dgm:prSet/>
      <dgm:spPr/>
      <dgm:t>
        <a:bodyPr/>
        <a:lstStyle/>
        <a:p>
          <a:endParaRPr lang="it-IT"/>
        </a:p>
      </dgm:t>
    </dgm:pt>
    <dgm:pt modelId="{49E7F6DF-D823-4EF6-ABC4-1C83D7A08861}" type="sibTrans" cxnId="{1CC1688D-D4C0-4351-B7C7-19386321E9A1}">
      <dgm:prSet/>
      <dgm:spPr/>
      <dgm:t>
        <a:bodyPr/>
        <a:lstStyle/>
        <a:p>
          <a:endParaRPr lang="it-IT"/>
        </a:p>
      </dgm:t>
    </dgm:pt>
    <dgm:pt modelId="{ECB9C80D-D492-4075-B941-7F0C8A809AA6}" type="pres">
      <dgm:prSet presAssocID="{118F28CB-992E-4A11-8C2B-7ADA1AD69C42}" presName="Name0" presStyleCnt="0">
        <dgm:presLayoutVars>
          <dgm:dir/>
          <dgm:resizeHandles val="exact"/>
        </dgm:presLayoutVars>
      </dgm:prSet>
      <dgm:spPr/>
    </dgm:pt>
    <dgm:pt modelId="{A4D42483-DABC-42E9-8822-EC45AE1BE7AB}" type="pres">
      <dgm:prSet presAssocID="{4F7F809D-0768-4A34-8588-33949D897DB8}" presName="node" presStyleLbl="node1" presStyleIdx="0" presStyleCnt="3" custScaleX="158011" custScaleY="9021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832CEAA-00A5-4445-98FE-F895BD94150E}" type="pres">
      <dgm:prSet presAssocID="{BBFB8795-F48E-4AF1-BEE4-E59CB375D022}" presName="sibTrans" presStyleLbl="sibTrans2D1" presStyleIdx="0" presStyleCnt="2"/>
      <dgm:spPr/>
      <dgm:t>
        <a:bodyPr/>
        <a:lstStyle/>
        <a:p>
          <a:endParaRPr lang="it-IT"/>
        </a:p>
      </dgm:t>
    </dgm:pt>
    <dgm:pt modelId="{785A89F3-109D-4018-87F0-163855EAFBF6}" type="pres">
      <dgm:prSet presAssocID="{BBFB8795-F48E-4AF1-BEE4-E59CB375D022}" presName="connectorText" presStyleLbl="sibTrans2D1" presStyleIdx="0" presStyleCnt="2"/>
      <dgm:spPr/>
      <dgm:t>
        <a:bodyPr/>
        <a:lstStyle/>
        <a:p>
          <a:endParaRPr lang="it-IT"/>
        </a:p>
      </dgm:t>
    </dgm:pt>
    <dgm:pt modelId="{5DF18C9C-C7B1-455B-B32A-0D74E5C1EA46}" type="pres">
      <dgm:prSet presAssocID="{A598AFD1-104D-4999-982A-E172469A98B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8A1D8A8-3DC9-4FD2-9DBF-C2DB2AB9C672}" type="pres">
      <dgm:prSet presAssocID="{FC576BEA-5B58-4501-A8D1-43C9B320EEC9}" presName="sibTrans" presStyleLbl="sibTrans2D1" presStyleIdx="1" presStyleCnt="2"/>
      <dgm:spPr/>
      <dgm:t>
        <a:bodyPr/>
        <a:lstStyle/>
        <a:p>
          <a:endParaRPr lang="it-IT"/>
        </a:p>
      </dgm:t>
    </dgm:pt>
    <dgm:pt modelId="{30338017-390F-4EA8-9DA3-ACE22FBD5B7A}" type="pres">
      <dgm:prSet presAssocID="{FC576BEA-5B58-4501-A8D1-43C9B320EEC9}" presName="connectorText" presStyleLbl="sibTrans2D1" presStyleIdx="1" presStyleCnt="2"/>
      <dgm:spPr/>
      <dgm:t>
        <a:bodyPr/>
        <a:lstStyle/>
        <a:p>
          <a:endParaRPr lang="it-IT"/>
        </a:p>
      </dgm:t>
    </dgm:pt>
    <dgm:pt modelId="{BA305D28-1A84-4B19-988E-423961E35294}" type="pres">
      <dgm:prSet presAssocID="{6EAA840B-C24C-4EA5-A789-E955408C217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CD7B489D-4FBA-4E45-AC31-F934ABB0A1C8}" type="presOf" srcId="{FC576BEA-5B58-4501-A8D1-43C9B320EEC9}" destId="{30338017-390F-4EA8-9DA3-ACE22FBD5B7A}" srcOrd="1" destOrd="0" presId="urn:microsoft.com/office/officeart/2005/8/layout/process1"/>
    <dgm:cxn modelId="{CEA89D72-65F2-433E-89E0-81D3E6A10066}" type="presOf" srcId="{BBFB8795-F48E-4AF1-BEE4-E59CB375D022}" destId="{5832CEAA-00A5-4445-98FE-F895BD94150E}" srcOrd="0" destOrd="0" presId="urn:microsoft.com/office/officeart/2005/8/layout/process1"/>
    <dgm:cxn modelId="{FF523161-48FD-4929-A9C9-3D829257AB71}" type="presOf" srcId="{BBFB8795-F48E-4AF1-BEE4-E59CB375D022}" destId="{785A89F3-109D-4018-87F0-163855EAFBF6}" srcOrd="1" destOrd="0" presId="urn:microsoft.com/office/officeart/2005/8/layout/process1"/>
    <dgm:cxn modelId="{1CC1688D-D4C0-4351-B7C7-19386321E9A1}" srcId="{118F28CB-992E-4A11-8C2B-7ADA1AD69C42}" destId="{6EAA840B-C24C-4EA5-A789-E955408C2178}" srcOrd="2" destOrd="0" parTransId="{0952DFAB-9120-4A0D-AE1B-781F91DA0B87}" sibTransId="{49E7F6DF-D823-4EF6-ABC4-1C83D7A08861}"/>
    <dgm:cxn modelId="{8556709C-F9A9-41C8-94AE-EEFCA8EFED00}" type="presOf" srcId="{6EAA840B-C24C-4EA5-A789-E955408C2178}" destId="{BA305D28-1A84-4B19-988E-423961E35294}" srcOrd="0" destOrd="0" presId="urn:microsoft.com/office/officeart/2005/8/layout/process1"/>
    <dgm:cxn modelId="{45BC81A0-5B90-44E2-88A7-451ECC956E17}" srcId="{118F28CB-992E-4A11-8C2B-7ADA1AD69C42}" destId="{A598AFD1-104D-4999-982A-E172469A98BB}" srcOrd="1" destOrd="0" parTransId="{97221A74-78B8-436C-99D3-6ED18810D180}" sibTransId="{FC576BEA-5B58-4501-A8D1-43C9B320EEC9}"/>
    <dgm:cxn modelId="{44CB10E6-9545-4373-BC32-AEC7739FCA01}" srcId="{118F28CB-992E-4A11-8C2B-7ADA1AD69C42}" destId="{4F7F809D-0768-4A34-8588-33949D897DB8}" srcOrd="0" destOrd="0" parTransId="{CC7447DE-30DA-47AE-9C27-51C183953595}" sibTransId="{BBFB8795-F48E-4AF1-BEE4-E59CB375D022}"/>
    <dgm:cxn modelId="{9E8944C3-2AB7-458F-AF76-746759850A84}" type="presOf" srcId="{A598AFD1-104D-4999-982A-E172469A98BB}" destId="{5DF18C9C-C7B1-455B-B32A-0D74E5C1EA46}" srcOrd="0" destOrd="0" presId="urn:microsoft.com/office/officeart/2005/8/layout/process1"/>
    <dgm:cxn modelId="{3084BF3A-F861-4030-9DD4-50F671E5B87A}" type="presOf" srcId="{FC576BEA-5B58-4501-A8D1-43C9B320EEC9}" destId="{78A1D8A8-3DC9-4FD2-9DBF-C2DB2AB9C672}" srcOrd="0" destOrd="0" presId="urn:microsoft.com/office/officeart/2005/8/layout/process1"/>
    <dgm:cxn modelId="{C805B2DD-D407-409C-AF44-7CBC112D081A}" type="presOf" srcId="{118F28CB-992E-4A11-8C2B-7ADA1AD69C42}" destId="{ECB9C80D-D492-4075-B941-7F0C8A809AA6}" srcOrd="0" destOrd="0" presId="urn:microsoft.com/office/officeart/2005/8/layout/process1"/>
    <dgm:cxn modelId="{8142551D-99D8-418C-8DF3-F467231E7179}" type="presOf" srcId="{4F7F809D-0768-4A34-8588-33949D897DB8}" destId="{A4D42483-DABC-42E9-8822-EC45AE1BE7AB}" srcOrd="0" destOrd="0" presId="urn:microsoft.com/office/officeart/2005/8/layout/process1"/>
    <dgm:cxn modelId="{6DCC87BC-86AE-4A2A-805A-BCDF1D7F538E}" type="presParOf" srcId="{ECB9C80D-D492-4075-B941-7F0C8A809AA6}" destId="{A4D42483-DABC-42E9-8822-EC45AE1BE7AB}" srcOrd="0" destOrd="0" presId="urn:microsoft.com/office/officeart/2005/8/layout/process1"/>
    <dgm:cxn modelId="{D65EE32B-8DF3-424D-B362-D5D83100DA2F}" type="presParOf" srcId="{ECB9C80D-D492-4075-B941-7F0C8A809AA6}" destId="{5832CEAA-00A5-4445-98FE-F895BD94150E}" srcOrd="1" destOrd="0" presId="urn:microsoft.com/office/officeart/2005/8/layout/process1"/>
    <dgm:cxn modelId="{C714B56E-311D-42C9-ACE6-5F6AD24FB654}" type="presParOf" srcId="{5832CEAA-00A5-4445-98FE-F895BD94150E}" destId="{785A89F3-109D-4018-87F0-163855EAFBF6}" srcOrd="0" destOrd="0" presId="urn:microsoft.com/office/officeart/2005/8/layout/process1"/>
    <dgm:cxn modelId="{9AD5CB64-ACB9-44A9-B4DE-F5D689F9EA55}" type="presParOf" srcId="{ECB9C80D-D492-4075-B941-7F0C8A809AA6}" destId="{5DF18C9C-C7B1-455B-B32A-0D74E5C1EA46}" srcOrd="2" destOrd="0" presId="urn:microsoft.com/office/officeart/2005/8/layout/process1"/>
    <dgm:cxn modelId="{41BD4561-C033-4B54-A646-12090859E54F}" type="presParOf" srcId="{ECB9C80D-D492-4075-B941-7F0C8A809AA6}" destId="{78A1D8A8-3DC9-4FD2-9DBF-C2DB2AB9C672}" srcOrd="3" destOrd="0" presId="urn:microsoft.com/office/officeart/2005/8/layout/process1"/>
    <dgm:cxn modelId="{6D2514C6-A7C0-4DCE-B493-B5797E8B86B0}" type="presParOf" srcId="{78A1D8A8-3DC9-4FD2-9DBF-C2DB2AB9C672}" destId="{30338017-390F-4EA8-9DA3-ACE22FBD5B7A}" srcOrd="0" destOrd="0" presId="urn:microsoft.com/office/officeart/2005/8/layout/process1"/>
    <dgm:cxn modelId="{2BCA47DA-6396-4716-A807-CCAE7DEABF4B}" type="presParOf" srcId="{ECB9C80D-D492-4075-B941-7F0C8A809AA6}" destId="{BA305D28-1A84-4B19-988E-423961E3529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18F28CB-992E-4A11-8C2B-7ADA1AD69C42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4F7F809D-0768-4A34-8588-33949D897DB8}">
      <dgm:prSet phldrT="[Testo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400" dirty="0" smtClean="0"/>
            <a:t>valorizzazione della partecipazione attiva, della cooperazione tra cittadini e istituzioni</a:t>
          </a:r>
          <a:endParaRPr lang="it-IT" sz="1400" dirty="0"/>
        </a:p>
      </dgm:t>
    </dgm:pt>
    <dgm:pt modelId="{CC7447DE-30DA-47AE-9C27-51C183953595}" type="parTrans" cxnId="{44CB10E6-9545-4373-BC32-AEC7739FCA01}">
      <dgm:prSet/>
      <dgm:spPr/>
      <dgm:t>
        <a:bodyPr/>
        <a:lstStyle/>
        <a:p>
          <a:endParaRPr lang="it-IT"/>
        </a:p>
      </dgm:t>
    </dgm:pt>
    <dgm:pt modelId="{BBFB8795-F48E-4AF1-BEE4-E59CB375D022}" type="sibTrans" cxnId="{44CB10E6-9545-4373-BC32-AEC7739FCA01}">
      <dgm:prSet/>
      <dgm:spPr/>
      <dgm:t>
        <a:bodyPr/>
        <a:lstStyle/>
        <a:p>
          <a:endParaRPr lang="it-IT"/>
        </a:p>
      </dgm:t>
    </dgm:pt>
    <dgm:pt modelId="{A598AFD1-104D-4999-982A-E172469A98BB}">
      <dgm:prSet phldrT="[Testo]" custT="1"/>
      <dgm:spPr/>
      <dgm:t>
        <a:bodyPr/>
        <a:lstStyle/>
        <a:p>
          <a:r>
            <a:rPr lang="it-IT" sz="1600" dirty="0" smtClean="0"/>
            <a:t>Condivi-sione</a:t>
          </a:r>
          <a:endParaRPr lang="it-IT" sz="1600" dirty="0"/>
        </a:p>
      </dgm:t>
    </dgm:pt>
    <dgm:pt modelId="{97221A74-78B8-436C-99D3-6ED18810D180}" type="parTrans" cxnId="{45BC81A0-5B90-44E2-88A7-451ECC956E17}">
      <dgm:prSet/>
      <dgm:spPr/>
      <dgm:t>
        <a:bodyPr/>
        <a:lstStyle/>
        <a:p>
          <a:endParaRPr lang="it-IT"/>
        </a:p>
      </dgm:t>
    </dgm:pt>
    <dgm:pt modelId="{FC576BEA-5B58-4501-A8D1-43C9B320EEC9}" type="sibTrans" cxnId="{45BC81A0-5B90-44E2-88A7-451ECC956E17}">
      <dgm:prSet/>
      <dgm:spPr/>
      <dgm:t>
        <a:bodyPr/>
        <a:lstStyle/>
        <a:p>
          <a:endParaRPr lang="it-IT"/>
        </a:p>
      </dgm:t>
    </dgm:pt>
    <dgm:pt modelId="{6EAA840B-C24C-4EA5-A789-E955408C2178}">
      <dgm:prSet custT="1"/>
      <dgm:spPr/>
      <dgm:t>
        <a:bodyPr/>
        <a:lstStyle/>
        <a:p>
          <a:r>
            <a:rPr lang="it-IT" sz="1600" i="1" dirty="0" err="1" smtClean="0"/>
            <a:t>Parteci-patory</a:t>
          </a:r>
          <a:r>
            <a:rPr lang="it-IT" sz="1600" i="1" dirty="0" smtClean="0"/>
            <a:t> </a:t>
          </a:r>
          <a:r>
            <a:rPr lang="it-IT" sz="1600" i="1" dirty="0" err="1" smtClean="0"/>
            <a:t>Action</a:t>
          </a:r>
          <a:r>
            <a:rPr lang="it-IT" sz="1600" i="1" dirty="0" smtClean="0"/>
            <a:t> </a:t>
          </a:r>
          <a:r>
            <a:rPr lang="it-IT" sz="1600" i="1" dirty="0" err="1" smtClean="0"/>
            <a:t>Research</a:t>
          </a:r>
          <a:endParaRPr lang="it-IT" sz="1600" dirty="0"/>
        </a:p>
      </dgm:t>
    </dgm:pt>
    <dgm:pt modelId="{0952DFAB-9120-4A0D-AE1B-781F91DA0B87}" type="parTrans" cxnId="{1CC1688D-D4C0-4351-B7C7-19386321E9A1}">
      <dgm:prSet/>
      <dgm:spPr/>
      <dgm:t>
        <a:bodyPr/>
        <a:lstStyle/>
        <a:p>
          <a:endParaRPr lang="it-IT"/>
        </a:p>
      </dgm:t>
    </dgm:pt>
    <dgm:pt modelId="{49E7F6DF-D823-4EF6-ABC4-1C83D7A08861}" type="sibTrans" cxnId="{1CC1688D-D4C0-4351-B7C7-19386321E9A1}">
      <dgm:prSet/>
      <dgm:spPr/>
      <dgm:t>
        <a:bodyPr/>
        <a:lstStyle/>
        <a:p>
          <a:endParaRPr lang="it-IT"/>
        </a:p>
      </dgm:t>
    </dgm:pt>
    <dgm:pt modelId="{ECB9C80D-D492-4075-B941-7F0C8A809AA6}" type="pres">
      <dgm:prSet presAssocID="{118F28CB-992E-4A11-8C2B-7ADA1AD69C42}" presName="Name0" presStyleCnt="0">
        <dgm:presLayoutVars>
          <dgm:dir/>
          <dgm:resizeHandles val="exact"/>
        </dgm:presLayoutVars>
      </dgm:prSet>
      <dgm:spPr/>
    </dgm:pt>
    <dgm:pt modelId="{A4D42483-DABC-42E9-8822-EC45AE1BE7AB}" type="pres">
      <dgm:prSet presAssocID="{4F7F809D-0768-4A34-8588-33949D897DB8}" presName="node" presStyleLbl="node1" presStyleIdx="0" presStyleCnt="3" custScaleX="172176" custScaleY="92376" custLinFactNeighborX="-1079" custLinFactNeighborY="575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832CEAA-00A5-4445-98FE-F895BD94150E}" type="pres">
      <dgm:prSet presAssocID="{BBFB8795-F48E-4AF1-BEE4-E59CB375D022}" presName="sibTrans" presStyleLbl="sibTrans2D1" presStyleIdx="0" presStyleCnt="2"/>
      <dgm:spPr/>
      <dgm:t>
        <a:bodyPr/>
        <a:lstStyle/>
        <a:p>
          <a:endParaRPr lang="it-IT"/>
        </a:p>
      </dgm:t>
    </dgm:pt>
    <dgm:pt modelId="{785A89F3-109D-4018-87F0-163855EAFBF6}" type="pres">
      <dgm:prSet presAssocID="{BBFB8795-F48E-4AF1-BEE4-E59CB375D022}" presName="connectorText" presStyleLbl="sibTrans2D1" presStyleIdx="0" presStyleCnt="2"/>
      <dgm:spPr/>
      <dgm:t>
        <a:bodyPr/>
        <a:lstStyle/>
        <a:p>
          <a:endParaRPr lang="it-IT"/>
        </a:p>
      </dgm:t>
    </dgm:pt>
    <dgm:pt modelId="{5DF18C9C-C7B1-455B-B32A-0D74E5C1EA46}" type="pres">
      <dgm:prSet presAssocID="{A598AFD1-104D-4999-982A-E172469A98BB}" presName="node" presStyleLbl="node1" presStyleIdx="1" presStyleCnt="3" custLinFactNeighborX="-20027" custLinFactNeighborY="507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8A1D8A8-3DC9-4FD2-9DBF-C2DB2AB9C672}" type="pres">
      <dgm:prSet presAssocID="{FC576BEA-5B58-4501-A8D1-43C9B320EEC9}" presName="sibTrans" presStyleLbl="sibTrans2D1" presStyleIdx="1" presStyleCnt="2"/>
      <dgm:spPr/>
      <dgm:t>
        <a:bodyPr/>
        <a:lstStyle/>
        <a:p>
          <a:endParaRPr lang="it-IT"/>
        </a:p>
      </dgm:t>
    </dgm:pt>
    <dgm:pt modelId="{30338017-390F-4EA8-9DA3-ACE22FBD5B7A}" type="pres">
      <dgm:prSet presAssocID="{FC576BEA-5B58-4501-A8D1-43C9B320EEC9}" presName="connectorText" presStyleLbl="sibTrans2D1" presStyleIdx="1" presStyleCnt="2"/>
      <dgm:spPr/>
      <dgm:t>
        <a:bodyPr/>
        <a:lstStyle/>
        <a:p>
          <a:endParaRPr lang="it-IT"/>
        </a:p>
      </dgm:t>
    </dgm:pt>
    <dgm:pt modelId="{BA305D28-1A84-4B19-988E-423961E35294}" type="pres">
      <dgm:prSet presAssocID="{6EAA840B-C24C-4EA5-A789-E955408C2178}" presName="node" presStyleLbl="node1" presStyleIdx="2" presStyleCnt="3" custLinFactNeighborX="-4675" custLinFactNeighborY="956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E6B717C2-BE0E-420B-B355-317B122D2E17}" type="presOf" srcId="{BBFB8795-F48E-4AF1-BEE4-E59CB375D022}" destId="{785A89F3-109D-4018-87F0-163855EAFBF6}" srcOrd="1" destOrd="0" presId="urn:microsoft.com/office/officeart/2005/8/layout/process1"/>
    <dgm:cxn modelId="{1CC1688D-D4C0-4351-B7C7-19386321E9A1}" srcId="{118F28CB-992E-4A11-8C2B-7ADA1AD69C42}" destId="{6EAA840B-C24C-4EA5-A789-E955408C2178}" srcOrd="2" destOrd="0" parTransId="{0952DFAB-9120-4A0D-AE1B-781F91DA0B87}" sibTransId="{49E7F6DF-D823-4EF6-ABC4-1C83D7A08861}"/>
    <dgm:cxn modelId="{8DA371BA-CC5C-4ABC-BA0B-69E5CADEFB8A}" type="presOf" srcId="{4F7F809D-0768-4A34-8588-33949D897DB8}" destId="{A4D42483-DABC-42E9-8822-EC45AE1BE7AB}" srcOrd="0" destOrd="0" presId="urn:microsoft.com/office/officeart/2005/8/layout/process1"/>
    <dgm:cxn modelId="{7A56F186-E225-448C-97B9-B97848880BFD}" type="presOf" srcId="{BBFB8795-F48E-4AF1-BEE4-E59CB375D022}" destId="{5832CEAA-00A5-4445-98FE-F895BD94150E}" srcOrd="0" destOrd="0" presId="urn:microsoft.com/office/officeart/2005/8/layout/process1"/>
    <dgm:cxn modelId="{9F498484-70ED-42FE-A59C-3B8ACBE89D7C}" type="presOf" srcId="{6EAA840B-C24C-4EA5-A789-E955408C2178}" destId="{BA305D28-1A84-4B19-988E-423961E35294}" srcOrd="0" destOrd="0" presId="urn:microsoft.com/office/officeart/2005/8/layout/process1"/>
    <dgm:cxn modelId="{45BC81A0-5B90-44E2-88A7-451ECC956E17}" srcId="{118F28CB-992E-4A11-8C2B-7ADA1AD69C42}" destId="{A598AFD1-104D-4999-982A-E172469A98BB}" srcOrd="1" destOrd="0" parTransId="{97221A74-78B8-436C-99D3-6ED18810D180}" sibTransId="{FC576BEA-5B58-4501-A8D1-43C9B320EEC9}"/>
    <dgm:cxn modelId="{138CD43C-A507-4CED-B3E7-C114CD98E3BA}" type="presOf" srcId="{A598AFD1-104D-4999-982A-E172469A98BB}" destId="{5DF18C9C-C7B1-455B-B32A-0D74E5C1EA46}" srcOrd="0" destOrd="0" presId="urn:microsoft.com/office/officeart/2005/8/layout/process1"/>
    <dgm:cxn modelId="{44CB10E6-9545-4373-BC32-AEC7739FCA01}" srcId="{118F28CB-992E-4A11-8C2B-7ADA1AD69C42}" destId="{4F7F809D-0768-4A34-8588-33949D897DB8}" srcOrd="0" destOrd="0" parTransId="{CC7447DE-30DA-47AE-9C27-51C183953595}" sibTransId="{BBFB8795-F48E-4AF1-BEE4-E59CB375D022}"/>
    <dgm:cxn modelId="{0812A9E4-9116-4106-9E9B-B0849618FF28}" type="presOf" srcId="{FC576BEA-5B58-4501-A8D1-43C9B320EEC9}" destId="{78A1D8A8-3DC9-4FD2-9DBF-C2DB2AB9C672}" srcOrd="0" destOrd="0" presId="urn:microsoft.com/office/officeart/2005/8/layout/process1"/>
    <dgm:cxn modelId="{98297AFF-ADD6-478F-9659-B898B2B0C1F4}" type="presOf" srcId="{FC576BEA-5B58-4501-A8D1-43C9B320EEC9}" destId="{30338017-390F-4EA8-9DA3-ACE22FBD5B7A}" srcOrd="1" destOrd="0" presId="urn:microsoft.com/office/officeart/2005/8/layout/process1"/>
    <dgm:cxn modelId="{37B02119-0B1A-40CF-BD20-8BF00127DC3F}" type="presOf" srcId="{118F28CB-992E-4A11-8C2B-7ADA1AD69C42}" destId="{ECB9C80D-D492-4075-B941-7F0C8A809AA6}" srcOrd="0" destOrd="0" presId="urn:microsoft.com/office/officeart/2005/8/layout/process1"/>
    <dgm:cxn modelId="{378D26F8-206C-4C96-A637-6895772C7646}" type="presParOf" srcId="{ECB9C80D-D492-4075-B941-7F0C8A809AA6}" destId="{A4D42483-DABC-42E9-8822-EC45AE1BE7AB}" srcOrd="0" destOrd="0" presId="urn:microsoft.com/office/officeart/2005/8/layout/process1"/>
    <dgm:cxn modelId="{FEE5EC83-6443-475C-A161-BE7B5F245D15}" type="presParOf" srcId="{ECB9C80D-D492-4075-B941-7F0C8A809AA6}" destId="{5832CEAA-00A5-4445-98FE-F895BD94150E}" srcOrd="1" destOrd="0" presId="urn:microsoft.com/office/officeart/2005/8/layout/process1"/>
    <dgm:cxn modelId="{02D24487-2731-4007-8423-C232E5351333}" type="presParOf" srcId="{5832CEAA-00A5-4445-98FE-F895BD94150E}" destId="{785A89F3-109D-4018-87F0-163855EAFBF6}" srcOrd="0" destOrd="0" presId="urn:microsoft.com/office/officeart/2005/8/layout/process1"/>
    <dgm:cxn modelId="{0D52141E-1BCE-401B-B477-490564D7AF22}" type="presParOf" srcId="{ECB9C80D-D492-4075-B941-7F0C8A809AA6}" destId="{5DF18C9C-C7B1-455B-B32A-0D74E5C1EA46}" srcOrd="2" destOrd="0" presId="urn:microsoft.com/office/officeart/2005/8/layout/process1"/>
    <dgm:cxn modelId="{068EF6FC-F78D-47EC-8B13-6EDB27F0AE78}" type="presParOf" srcId="{ECB9C80D-D492-4075-B941-7F0C8A809AA6}" destId="{78A1D8A8-3DC9-4FD2-9DBF-C2DB2AB9C672}" srcOrd="3" destOrd="0" presId="urn:microsoft.com/office/officeart/2005/8/layout/process1"/>
    <dgm:cxn modelId="{AD0C07BF-7269-4B5B-B2D5-9149A5B803D0}" type="presParOf" srcId="{78A1D8A8-3DC9-4FD2-9DBF-C2DB2AB9C672}" destId="{30338017-390F-4EA8-9DA3-ACE22FBD5B7A}" srcOrd="0" destOrd="0" presId="urn:microsoft.com/office/officeart/2005/8/layout/process1"/>
    <dgm:cxn modelId="{CADEA328-6BC2-4A24-AFD9-2B899010EB8E}" type="presParOf" srcId="{ECB9C80D-D492-4075-B941-7F0C8A809AA6}" destId="{BA305D28-1A84-4B19-988E-423961E3529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2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18F28CB-992E-4A11-8C2B-7ADA1AD69C42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4F7F809D-0768-4A34-8588-33949D897DB8}">
      <dgm:prSet phldrT="[Testo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600" dirty="0" smtClean="0"/>
            <a:t>investigare l’esperienza vissuta da alcuni soggetti, in riferimento ad un  tema</a:t>
          </a:r>
          <a:endParaRPr lang="it-IT" sz="1100" dirty="0"/>
        </a:p>
      </dgm:t>
    </dgm:pt>
    <dgm:pt modelId="{CC7447DE-30DA-47AE-9C27-51C183953595}" type="parTrans" cxnId="{44CB10E6-9545-4373-BC32-AEC7739FCA01}">
      <dgm:prSet/>
      <dgm:spPr/>
      <dgm:t>
        <a:bodyPr/>
        <a:lstStyle/>
        <a:p>
          <a:endParaRPr lang="it-IT"/>
        </a:p>
      </dgm:t>
    </dgm:pt>
    <dgm:pt modelId="{BBFB8795-F48E-4AF1-BEE4-E59CB375D022}" type="sibTrans" cxnId="{44CB10E6-9545-4373-BC32-AEC7739FCA01}">
      <dgm:prSet/>
      <dgm:spPr/>
      <dgm:t>
        <a:bodyPr/>
        <a:lstStyle/>
        <a:p>
          <a:endParaRPr lang="it-IT"/>
        </a:p>
      </dgm:t>
    </dgm:pt>
    <dgm:pt modelId="{A598AFD1-104D-4999-982A-E172469A98BB}">
      <dgm:prSet phldrT="[Testo]"/>
      <dgm:spPr/>
      <dgm:t>
        <a:bodyPr/>
        <a:lstStyle/>
        <a:p>
          <a:r>
            <a:rPr lang="it-IT" dirty="0" err="1" smtClean="0"/>
            <a:t>Attribu-</a:t>
          </a:r>
          <a:r>
            <a:rPr lang="it-IT" dirty="0" smtClean="0"/>
            <a:t> </a:t>
          </a:r>
          <a:r>
            <a:rPr lang="it-IT" dirty="0" err="1" smtClean="0"/>
            <a:t>zione</a:t>
          </a:r>
          <a:r>
            <a:rPr lang="it-IT" dirty="0" smtClean="0"/>
            <a:t> di senso</a:t>
          </a:r>
          <a:endParaRPr lang="it-IT" dirty="0"/>
        </a:p>
      </dgm:t>
    </dgm:pt>
    <dgm:pt modelId="{97221A74-78B8-436C-99D3-6ED18810D180}" type="parTrans" cxnId="{45BC81A0-5B90-44E2-88A7-451ECC956E17}">
      <dgm:prSet/>
      <dgm:spPr/>
      <dgm:t>
        <a:bodyPr/>
        <a:lstStyle/>
        <a:p>
          <a:endParaRPr lang="it-IT"/>
        </a:p>
      </dgm:t>
    </dgm:pt>
    <dgm:pt modelId="{FC576BEA-5B58-4501-A8D1-43C9B320EEC9}" type="sibTrans" cxnId="{45BC81A0-5B90-44E2-88A7-451ECC956E17}">
      <dgm:prSet/>
      <dgm:spPr/>
      <dgm:t>
        <a:bodyPr/>
        <a:lstStyle/>
        <a:p>
          <a:endParaRPr lang="it-IT"/>
        </a:p>
      </dgm:t>
    </dgm:pt>
    <dgm:pt modelId="{6EAA840B-C24C-4EA5-A789-E955408C2178}">
      <dgm:prSet/>
      <dgm:spPr/>
      <dgm:t>
        <a:bodyPr/>
        <a:lstStyle/>
        <a:p>
          <a:r>
            <a:rPr lang="it-IT" i="1" dirty="0" err="1" smtClean="0"/>
            <a:t>Phenome-nological</a:t>
          </a:r>
          <a:r>
            <a:rPr lang="it-IT" i="1" dirty="0" smtClean="0"/>
            <a:t> </a:t>
          </a:r>
          <a:r>
            <a:rPr lang="it-IT" i="1" dirty="0" err="1" smtClean="0"/>
            <a:t>Analysis</a:t>
          </a:r>
          <a:endParaRPr lang="it-IT" dirty="0"/>
        </a:p>
      </dgm:t>
    </dgm:pt>
    <dgm:pt modelId="{0952DFAB-9120-4A0D-AE1B-781F91DA0B87}" type="parTrans" cxnId="{1CC1688D-D4C0-4351-B7C7-19386321E9A1}">
      <dgm:prSet/>
      <dgm:spPr/>
      <dgm:t>
        <a:bodyPr/>
        <a:lstStyle/>
        <a:p>
          <a:endParaRPr lang="it-IT"/>
        </a:p>
      </dgm:t>
    </dgm:pt>
    <dgm:pt modelId="{49E7F6DF-D823-4EF6-ABC4-1C83D7A08861}" type="sibTrans" cxnId="{1CC1688D-D4C0-4351-B7C7-19386321E9A1}">
      <dgm:prSet/>
      <dgm:spPr/>
      <dgm:t>
        <a:bodyPr/>
        <a:lstStyle/>
        <a:p>
          <a:endParaRPr lang="it-IT"/>
        </a:p>
      </dgm:t>
    </dgm:pt>
    <dgm:pt modelId="{ECB9C80D-D492-4075-B941-7F0C8A809AA6}" type="pres">
      <dgm:prSet presAssocID="{118F28CB-992E-4A11-8C2B-7ADA1AD69C42}" presName="Name0" presStyleCnt="0">
        <dgm:presLayoutVars>
          <dgm:dir/>
          <dgm:resizeHandles val="exact"/>
        </dgm:presLayoutVars>
      </dgm:prSet>
      <dgm:spPr/>
    </dgm:pt>
    <dgm:pt modelId="{A4D42483-DABC-42E9-8822-EC45AE1BE7AB}" type="pres">
      <dgm:prSet presAssocID="{4F7F809D-0768-4A34-8588-33949D897DB8}" presName="node" presStyleLbl="node1" presStyleIdx="0" presStyleCnt="3" custScaleX="158011" custScaleY="9021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832CEAA-00A5-4445-98FE-F895BD94150E}" type="pres">
      <dgm:prSet presAssocID="{BBFB8795-F48E-4AF1-BEE4-E59CB375D022}" presName="sibTrans" presStyleLbl="sibTrans2D1" presStyleIdx="0" presStyleCnt="2"/>
      <dgm:spPr/>
      <dgm:t>
        <a:bodyPr/>
        <a:lstStyle/>
        <a:p>
          <a:endParaRPr lang="it-IT"/>
        </a:p>
      </dgm:t>
    </dgm:pt>
    <dgm:pt modelId="{785A89F3-109D-4018-87F0-163855EAFBF6}" type="pres">
      <dgm:prSet presAssocID="{BBFB8795-F48E-4AF1-BEE4-E59CB375D022}" presName="connectorText" presStyleLbl="sibTrans2D1" presStyleIdx="0" presStyleCnt="2"/>
      <dgm:spPr/>
      <dgm:t>
        <a:bodyPr/>
        <a:lstStyle/>
        <a:p>
          <a:endParaRPr lang="it-IT"/>
        </a:p>
      </dgm:t>
    </dgm:pt>
    <dgm:pt modelId="{5DF18C9C-C7B1-455B-B32A-0D74E5C1EA46}" type="pres">
      <dgm:prSet presAssocID="{A598AFD1-104D-4999-982A-E172469A98B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8A1D8A8-3DC9-4FD2-9DBF-C2DB2AB9C672}" type="pres">
      <dgm:prSet presAssocID="{FC576BEA-5B58-4501-A8D1-43C9B320EEC9}" presName="sibTrans" presStyleLbl="sibTrans2D1" presStyleIdx="1" presStyleCnt="2"/>
      <dgm:spPr/>
      <dgm:t>
        <a:bodyPr/>
        <a:lstStyle/>
        <a:p>
          <a:endParaRPr lang="it-IT"/>
        </a:p>
      </dgm:t>
    </dgm:pt>
    <dgm:pt modelId="{30338017-390F-4EA8-9DA3-ACE22FBD5B7A}" type="pres">
      <dgm:prSet presAssocID="{FC576BEA-5B58-4501-A8D1-43C9B320EEC9}" presName="connectorText" presStyleLbl="sibTrans2D1" presStyleIdx="1" presStyleCnt="2"/>
      <dgm:spPr/>
      <dgm:t>
        <a:bodyPr/>
        <a:lstStyle/>
        <a:p>
          <a:endParaRPr lang="it-IT"/>
        </a:p>
      </dgm:t>
    </dgm:pt>
    <dgm:pt modelId="{BA305D28-1A84-4B19-988E-423961E35294}" type="pres">
      <dgm:prSet presAssocID="{6EAA840B-C24C-4EA5-A789-E955408C217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7A3EEE0B-72DE-4DCF-BD08-0DDCA360D51B}" type="presOf" srcId="{6EAA840B-C24C-4EA5-A789-E955408C2178}" destId="{BA305D28-1A84-4B19-988E-423961E35294}" srcOrd="0" destOrd="0" presId="urn:microsoft.com/office/officeart/2005/8/layout/process1"/>
    <dgm:cxn modelId="{1CC1688D-D4C0-4351-B7C7-19386321E9A1}" srcId="{118F28CB-992E-4A11-8C2B-7ADA1AD69C42}" destId="{6EAA840B-C24C-4EA5-A789-E955408C2178}" srcOrd="2" destOrd="0" parTransId="{0952DFAB-9120-4A0D-AE1B-781F91DA0B87}" sibTransId="{49E7F6DF-D823-4EF6-ABC4-1C83D7A08861}"/>
    <dgm:cxn modelId="{137DEFB2-9465-4B6D-BD2D-0E0B59CBC18D}" type="presOf" srcId="{118F28CB-992E-4A11-8C2B-7ADA1AD69C42}" destId="{ECB9C80D-D492-4075-B941-7F0C8A809AA6}" srcOrd="0" destOrd="0" presId="urn:microsoft.com/office/officeart/2005/8/layout/process1"/>
    <dgm:cxn modelId="{45BC81A0-5B90-44E2-88A7-451ECC956E17}" srcId="{118F28CB-992E-4A11-8C2B-7ADA1AD69C42}" destId="{A598AFD1-104D-4999-982A-E172469A98BB}" srcOrd="1" destOrd="0" parTransId="{97221A74-78B8-436C-99D3-6ED18810D180}" sibTransId="{FC576BEA-5B58-4501-A8D1-43C9B320EEC9}"/>
    <dgm:cxn modelId="{44CB10E6-9545-4373-BC32-AEC7739FCA01}" srcId="{118F28CB-992E-4A11-8C2B-7ADA1AD69C42}" destId="{4F7F809D-0768-4A34-8588-33949D897DB8}" srcOrd="0" destOrd="0" parTransId="{CC7447DE-30DA-47AE-9C27-51C183953595}" sibTransId="{BBFB8795-F48E-4AF1-BEE4-E59CB375D022}"/>
    <dgm:cxn modelId="{BFBDFF43-D878-43C5-8F47-9767E8C7541A}" type="presOf" srcId="{4F7F809D-0768-4A34-8588-33949D897DB8}" destId="{A4D42483-DABC-42E9-8822-EC45AE1BE7AB}" srcOrd="0" destOrd="0" presId="urn:microsoft.com/office/officeart/2005/8/layout/process1"/>
    <dgm:cxn modelId="{732EA42E-6E02-473D-873B-6AA763800BAA}" type="presOf" srcId="{BBFB8795-F48E-4AF1-BEE4-E59CB375D022}" destId="{785A89F3-109D-4018-87F0-163855EAFBF6}" srcOrd="1" destOrd="0" presId="urn:microsoft.com/office/officeart/2005/8/layout/process1"/>
    <dgm:cxn modelId="{EBE088D6-19D2-4658-A972-349EC2A90A3A}" type="presOf" srcId="{BBFB8795-F48E-4AF1-BEE4-E59CB375D022}" destId="{5832CEAA-00A5-4445-98FE-F895BD94150E}" srcOrd="0" destOrd="0" presId="urn:microsoft.com/office/officeart/2005/8/layout/process1"/>
    <dgm:cxn modelId="{316FE897-25B2-4026-B932-809A53460C3D}" type="presOf" srcId="{FC576BEA-5B58-4501-A8D1-43C9B320EEC9}" destId="{78A1D8A8-3DC9-4FD2-9DBF-C2DB2AB9C672}" srcOrd="0" destOrd="0" presId="urn:microsoft.com/office/officeart/2005/8/layout/process1"/>
    <dgm:cxn modelId="{6E8FEFAE-1A35-4AEF-8F52-CD6DDD9A826A}" type="presOf" srcId="{A598AFD1-104D-4999-982A-E172469A98BB}" destId="{5DF18C9C-C7B1-455B-B32A-0D74E5C1EA46}" srcOrd="0" destOrd="0" presId="urn:microsoft.com/office/officeart/2005/8/layout/process1"/>
    <dgm:cxn modelId="{C97BB029-7424-47DF-9AD7-74073CA4B17D}" type="presOf" srcId="{FC576BEA-5B58-4501-A8D1-43C9B320EEC9}" destId="{30338017-390F-4EA8-9DA3-ACE22FBD5B7A}" srcOrd="1" destOrd="0" presId="urn:microsoft.com/office/officeart/2005/8/layout/process1"/>
    <dgm:cxn modelId="{6F2ECCD3-635E-42F2-AB4B-18E2798ABD8B}" type="presParOf" srcId="{ECB9C80D-D492-4075-B941-7F0C8A809AA6}" destId="{A4D42483-DABC-42E9-8822-EC45AE1BE7AB}" srcOrd="0" destOrd="0" presId="urn:microsoft.com/office/officeart/2005/8/layout/process1"/>
    <dgm:cxn modelId="{C107842D-9A86-4008-8F27-50D64CA50FDB}" type="presParOf" srcId="{ECB9C80D-D492-4075-B941-7F0C8A809AA6}" destId="{5832CEAA-00A5-4445-98FE-F895BD94150E}" srcOrd="1" destOrd="0" presId="urn:microsoft.com/office/officeart/2005/8/layout/process1"/>
    <dgm:cxn modelId="{CBC5CE03-3518-42B0-B007-C6A1D941A892}" type="presParOf" srcId="{5832CEAA-00A5-4445-98FE-F895BD94150E}" destId="{785A89F3-109D-4018-87F0-163855EAFBF6}" srcOrd="0" destOrd="0" presId="urn:microsoft.com/office/officeart/2005/8/layout/process1"/>
    <dgm:cxn modelId="{DC0024F3-8CD8-45A0-9D28-A37948C6A5C4}" type="presParOf" srcId="{ECB9C80D-D492-4075-B941-7F0C8A809AA6}" destId="{5DF18C9C-C7B1-455B-B32A-0D74E5C1EA46}" srcOrd="2" destOrd="0" presId="urn:microsoft.com/office/officeart/2005/8/layout/process1"/>
    <dgm:cxn modelId="{FB37D026-6502-486B-904C-1AD16CE2AE2B}" type="presParOf" srcId="{ECB9C80D-D492-4075-B941-7F0C8A809AA6}" destId="{78A1D8A8-3DC9-4FD2-9DBF-C2DB2AB9C672}" srcOrd="3" destOrd="0" presId="urn:microsoft.com/office/officeart/2005/8/layout/process1"/>
    <dgm:cxn modelId="{CEFC9C64-72A7-40D1-8251-D7DA3FCE843D}" type="presParOf" srcId="{78A1D8A8-3DC9-4FD2-9DBF-C2DB2AB9C672}" destId="{30338017-390F-4EA8-9DA3-ACE22FBD5B7A}" srcOrd="0" destOrd="0" presId="urn:microsoft.com/office/officeart/2005/8/layout/process1"/>
    <dgm:cxn modelId="{D0DE0ECB-5456-47F4-9C2C-5741FAEDEC5C}" type="presParOf" srcId="{ECB9C80D-D492-4075-B941-7F0C8A809AA6}" destId="{BA305D28-1A84-4B19-988E-423961E3529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2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725C02C-BC0E-4532-BD37-2FD4A9B2D3CC}">
      <dsp:nvSpPr>
        <dsp:cNvPr id="0" name=""/>
        <dsp:cNvSpPr/>
      </dsp:nvSpPr>
      <dsp:spPr>
        <a:xfrm>
          <a:off x="785818" y="1028699"/>
          <a:ext cx="3086100" cy="3086100"/>
        </a:xfrm>
        <a:prstGeom prst="ellips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9308DF-D9F9-4048-99ED-8FCEB24F8389}">
      <dsp:nvSpPr>
        <dsp:cNvPr id="0" name=""/>
        <dsp:cNvSpPr/>
      </dsp:nvSpPr>
      <dsp:spPr>
        <a:xfrm>
          <a:off x="1411772" y="1645920"/>
          <a:ext cx="1851660" cy="1851660"/>
        </a:xfrm>
        <a:prstGeom prst="ellipse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916E7B-7CC9-41E9-BF5E-D5DCBE0E9509}">
      <dsp:nvSpPr>
        <dsp:cNvPr id="0" name=""/>
        <dsp:cNvSpPr/>
      </dsp:nvSpPr>
      <dsp:spPr>
        <a:xfrm>
          <a:off x="2028992" y="2263140"/>
          <a:ext cx="617220" cy="61722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859BA5-CA7D-4357-9FA4-7665BE000066}">
      <dsp:nvSpPr>
        <dsp:cNvPr id="0" name=""/>
        <dsp:cNvSpPr/>
      </dsp:nvSpPr>
      <dsp:spPr>
        <a:xfrm>
          <a:off x="4634730" y="30144"/>
          <a:ext cx="2616241" cy="9001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2286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b="1" kern="1200" dirty="0" smtClean="0">
              <a:solidFill>
                <a:schemeClr val="accent2">
                  <a:lumMod val="75000"/>
                </a:schemeClr>
              </a:solidFill>
            </a:rPr>
            <a:t>aiutare la famiglia a prendere colpevolezza delle sue funzioni</a:t>
          </a:r>
          <a:endParaRPr lang="it-IT" sz="18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4634730" y="30144"/>
        <a:ext cx="2616241" cy="900112"/>
      </dsp:txXfrm>
    </dsp:sp>
    <dsp:sp modelId="{46C899C5-E9FD-41E3-858B-DBC78A05D7F3}">
      <dsp:nvSpPr>
        <dsp:cNvPr id="0" name=""/>
        <dsp:cNvSpPr/>
      </dsp:nvSpPr>
      <dsp:spPr>
        <a:xfrm>
          <a:off x="4009240" y="450056"/>
          <a:ext cx="38576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E8CFF3-E175-4F6E-92F8-AFB9AB180BBA}">
      <dsp:nvSpPr>
        <dsp:cNvPr id="0" name=""/>
        <dsp:cNvSpPr/>
      </dsp:nvSpPr>
      <dsp:spPr>
        <a:xfrm rot="5400000">
          <a:off x="2112060" y="676113"/>
          <a:ext cx="2121179" cy="1670094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67BDA9-613C-4CF9-A3F2-C89729FF53E1}">
      <dsp:nvSpPr>
        <dsp:cNvPr id="0" name=""/>
        <dsp:cNvSpPr/>
      </dsp:nvSpPr>
      <dsp:spPr>
        <a:xfrm>
          <a:off x="4635484" y="928695"/>
          <a:ext cx="2651191" cy="16747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2286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b="1" kern="1200" dirty="0" smtClean="0">
              <a:solidFill>
                <a:srgbClr val="8E6F36"/>
              </a:solidFill>
            </a:rPr>
            <a:t>attenzione all’elaborazione dei significati, alla soggettività delle esperienze, alle storie e all’</a:t>
          </a:r>
          <a:r>
            <a:rPr lang="it-IT" sz="1800" b="1" kern="1200" dirty="0" err="1" smtClean="0">
              <a:solidFill>
                <a:srgbClr val="8E6F36"/>
              </a:solidFill>
            </a:rPr>
            <a:t>empowerment</a:t>
          </a:r>
          <a:endParaRPr lang="it-IT" sz="1800" b="1" kern="1200" dirty="0">
            <a:solidFill>
              <a:srgbClr val="8E6F36"/>
            </a:solidFill>
          </a:endParaRPr>
        </a:p>
      </dsp:txBody>
      <dsp:txXfrm>
        <a:off x="4635484" y="928695"/>
        <a:ext cx="2651191" cy="1674776"/>
      </dsp:txXfrm>
    </dsp:sp>
    <dsp:sp modelId="{D1BCF924-3CCC-4326-90D5-6E3C6741101B}">
      <dsp:nvSpPr>
        <dsp:cNvPr id="0" name=""/>
        <dsp:cNvSpPr/>
      </dsp:nvSpPr>
      <dsp:spPr>
        <a:xfrm>
          <a:off x="4009240" y="1350168"/>
          <a:ext cx="38576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C954BD-8EF4-4329-B894-8CFAB4E7411A}">
      <dsp:nvSpPr>
        <dsp:cNvPr id="0" name=""/>
        <dsp:cNvSpPr/>
      </dsp:nvSpPr>
      <dsp:spPr>
        <a:xfrm rot="5400000">
          <a:off x="2567362" y="1562183"/>
          <a:ext cx="1652915" cy="1227753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AC7227-27A4-4EC3-B0AA-EC86511AC1D3}">
      <dsp:nvSpPr>
        <dsp:cNvPr id="0" name=""/>
        <dsp:cNvSpPr/>
      </dsp:nvSpPr>
      <dsp:spPr>
        <a:xfrm>
          <a:off x="4643464" y="2643207"/>
          <a:ext cx="2600347" cy="9001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2286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b="1" kern="1200" dirty="0" smtClean="0">
              <a:solidFill>
                <a:srgbClr val="88A945"/>
              </a:solidFill>
            </a:rPr>
            <a:t>Dimensione dinamica e processi di cambiamento delle relazioni familiare</a:t>
          </a:r>
          <a:endParaRPr lang="it-IT" sz="1800" b="1" kern="1200" dirty="0">
            <a:solidFill>
              <a:srgbClr val="88A945"/>
            </a:solidFill>
          </a:endParaRPr>
        </a:p>
      </dsp:txBody>
      <dsp:txXfrm>
        <a:off x="4643464" y="2643207"/>
        <a:ext cx="2600347" cy="900112"/>
      </dsp:txXfrm>
    </dsp:sp>
    <dsp:sp modelId="{69000CC1-734D-429D-A23C-C8C4D1FFB188}">
      <dsp:nvSpPr>
        <dsp:cNvPr id="0" name=""/>
        <dsp:cNvSpPr/>
      </dsp:nvSpPr>
      <dsp:spPr>
        <a:xfrm>
          <a:off x="3929090" y="2571768"/>
          <a:ext cx="38576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3D1912-3772-4256-B31C-083C3628FDA2}">
      <dsp:nvSpPr>
        <dsp:cNvPr id="0" name=""/>
        <dsp:cNvSpPr/>
      </dsp:nvSpPr>
      <dsp:spPr>
        <a:xfrm rot="5400000">
          <a:off x="2945506" y="2769531"/>
          <a:ext cx="1180947" cy="785412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4E27520-9E62-4FB5-869F-C9F7D80A5197}">
      <dsp:nvSpPr>
        <dsp:cNvPr id="0" name=""/>
        <dsp:cNvSpPr/>
      </dsp:nvSpPr>
      <dsp:spPr>
        <a:xfrm>
          <a:off x="1440179" y="54292"/>
          <a:ext cx="2606040" cy="26060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it-IT" sz="1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Assunti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it-IT" sz="1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ontologici</a:t>
          </a:r>
        </a:p>
      </dsp:txBody>
      <dsp:txXfrm>
        <a:off x="1787652" y="510349"/>
        <a:ext cx="1911096" cy="1172718"/>
      </dsp:txXfrm>
    </dsp:sp>
    <dsp:sp modelId="{713ED33C-1401-464C-ACBB-80930E2CD01E}">
      <dsp:nvSpPr>
        <dsp:cNvPr id="0" name=""/>
        <dsp:cNvSpPr/>
      </dsp:nvSpPr>
      <dsp:spPr>
        <a:xfrm>
          <a:off x="2380526" y="1683067"/>
          <a:ext cx="2606040" cy="26060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it-IT" sz="1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Assunti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it-IT" sz="1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etici e politici</a:t>
          </a:r>
        </a:p>
      </dsp:txBody>
      <dsp:txXfrm>
        <a:off x="3177540" y="2356294"/>
        <a:ext cx="1563624" cy="1433322"/>
      </dsp:txXfrm>
    </dsp:sp>
    <dsp:sp modelId="{7F07B6B7-E188-489C-B415-CF7657A5BF32}">
      <dsp:nvSpPr>
        <dsp:cNvPr id="0" name=""/>
        <dsp:cNvSpPr/>
      </dsp:nvSpPr>
      <dsp:spPr>
        <a:xfrm>
          <a:off x="499833" y="1683067"/>
          <a:ext cx="2606040" cy="26060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it-IT" sz="1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Assunti epistemologici</a:t>
          </a:r>
        </a:p>
      </dsp:txBody>
      <dsp:txXfrm>
        <a:off x="745235" y="2356294"/>
        <a:ext cx="1563624" cy="143332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2BBD353-6835-433B-AB60-23BFB7E651EA}">
      <dsp:nvSpPr>
        <dsp:cNvPr id="0" name=""/>
        <dsp:cNvSpPr/>
      </dsp:nvSpPr>
      <dsp:spPr>
        <a:xfrm>
          <a:off x="0" y="246445"/>
          <a:ext cx="3929090" cy="392909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it-IT" sz="36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Assunti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it-IT" sz="36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ontologici</a:t>
          </a:r>
        </a:p>
      </dsp:txBody>
      <dsp:txXfrm>
        <a:off x="0" y="246445"/>
        <a:ext cx="3929090" cy="392909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2BBD353-6835-433B-AB60-23BFB7E651EA}">
      <dsp:nvSpPr>
        <dsp:cNvPr id="0" name=""/>
        <dsp:cNvSpPr/>
      </dsp:nvSpPr>
      <dsp:spPr>
        <a:xfrm>
          <a:off x="0" y="246445"/>
          <a:ext cx="3929090" cy="392909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it-IT" sz="36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Assunti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it-IT" sz="36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episte-mologici</a:t>
          </a:r>
        </a:p>
      </dsp:txBody>
      <dsp:txXfrm>
        <a:off x="0" y="246445"/>
        <a:ext cx="3929090" cy="392909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2BBD353-6835-433B-AB60-23BFB7E651EA}">
      <dsp:nvSpPr>
        <dsp:cNvPr id="0" name=""/>
        <dsp:cNvSpPr/>
      </dsp:nvSpPr>
      <dsp:spPr>
        <a:xfrm>
          <a:off x="0" y="246445"/>
          <a:ext cx="3929090" cy="392909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it-IT" sz="36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Assunti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it-IT" sz="3600" b="0" i="0" u="none" strike="noStrike" kern="1200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etico-politici</a:t>
          </a:r>
          <a:endParaRPr kumimoji="0" lang="it-IT" sz="36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0" y="246445"/>
        <a:ext cx="3929090" cy="392909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D42483-DABC-42E9-8822-EC45AE1BE7AB}">
      <dsp:nvSpPr>
        <dsp:cNvPr id="0" name=""/>
        <dsp:cNvSpPr/>
      </dsp:nvSpPr>
      <dsp:spPr>
        <a:xfrm>
          <a:off x="2485" y="125731"/>
          <a:ext cx="1596021" cy="14630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600" kern="1200" dirty="0" smtClean="0"/>
            <a:t>racconto delle esperienze, con l’intento di favorire la strutturazione dei significati</a:t>
          </a:r>
          <a:endParaRPr lang="it-IT" sz="1100" kern="1200" dirty="0"/>
        </a:p>
      </dsp:txBody>
      <dsp:txXfrm>
        <a:off x="2485" y="125731"/>
        <a:ext cx="1596021" cy="1463048"/>
      </dsp:txXfrm>
    </dsp:sp>
    <dsp:sp modelId="{5832CEAA-00A5-4445-98FE-F895BD94150E}">
      <dsp:nvSpPr>
        <dsp:cNvPr id="0" name=""/>
        <dsp:cNvSpPr/>
      </dsp:nvSpPr>
      <dsp:spPr>
        <a:xfrm>
          <a:off x="1699513" y="732007"/>
          <a:ext cx="214134" cy="2504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>
        <a:off x="1699513" y="732007"/>
        <a:ext cx="214134" cy="250497"/>
      </dsp:txXfrm>
    </dsp:sp>
    <dsp:sp modelId="{5DF18C9C-C7B1-455B-B32A-0D74E5C1EA46}">
      <dsp:nvSpPr>
        <dsp:cNvPr id="0" name=""/>
        <dsp:cNvSpPr/>
      </dsp:nvSpPr>
      <dsp:spPr>
        <a:xfrm>
          <a:off x="2002534" y="65357"/>
          <a:ext cx="1010069" cy="15837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kern="1200" dirty="0" smtClean="0"/>
            <a:t>Il valore è nel modo singolare di ricostruire e raccontare la propria storia. </a:t>
          </a:r>
          <a:endParaRPr lang="it-IT" sz="1300" kern="1200" dirty="0"/>
        </a:p>
      </dsp:txBody>
      <dsp:txXfrm>
        <a:off x="2002534" y="65357"/>
        <a:ext cx="1010069" cy="1583797"/>
      </dsp:txXfrm>
    </dsp:sp>
    <dsp:sp modelId="{78A1D8A8-3DC9-4FD2-9DBF-C2DB2AB9C672}">
      <dsp:nvSpPr>
        <dsp:cNvPr id="0" name=""/>
        <dsp:cNvSpPr/>
      </dsp:nvSpPr>
      <dsp:spPr>
        <a:xfrm>
          <a:off x="3113611" y="732007"/>
          <a:ext cx="214134" cy="2504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>
        <a:off x="3113611" y="732007"/>
        <a:ext cx="214134" cy="250497"/>
      </dsp:txXfrm>
    </dsp:sp>
    <dsp:sp modelId="{BA305D28-1A84-4B19-988E-423961E35294}">
      <dsp:nvSpPr>
        <dsp:cNvPr id="0" name=""/>
        <dsp:cNvSpPr/>
      </dsp:nvSpPr>
      <dsp:spPr>
        <a:xfrm>
          <a:off x="3416632" y="65357"/>
          <a:ext cx="1010069" cy="15837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i="1" kern="1200" dirty="0" smtClean="0"/>
            <a:t>narrative </a:t>
          </a:r>
          <a:r>
            <a:rPr lang="it-IT" sz="1600" i="1" kern="1200" dirty="0" err="1" smtClean="0"/>
            <a:t>inquiry</a:t>
          </a:r>
          <a:endParaRPr lang="it-IT" sz="1600" kern="1200" dirty="0"/>
        </a:p>
      </dsp:txBody>
      <dsp:txXfrm>
        <a:off x="3416632" y="65357"/>
        <a:ext cx="1010069" cy="1583797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13475F8-E59E-44F8-BAEA-8B6B0167FC0A}">
      <dsp:nvSpPr>
        <dsp:cNvPr id="0" name=""/>
        <dsp:cNvSpPr/>
      </dsp:nvSpPr>
      <dsp:spPr>
        <a:xfrm rot="5400000">
          <a:off x="2129623" y="-654003"/>
          <a:ext cx="889961" cy="2423156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i="1" kern="1200" dirty="0" smtClean="0"/>
            <a:t>dinamismo del sistema dei rapporti familiari</a:t>
          </a:r>
          <a:endParaRPr lang="it-IT" sz="1600" i="1" kern="1200" dirty="0"/>
        </a:p>
      </dsp:txBody>
      <dsp:txXfrm rot="5400000">
        <a:off x="2129623" y="-654003"/>
        <a:ext cx="889961" cy="2423156"/>
      </dsp:txXfrm>
    </dsp:sp>
    <dsp:sp modelId="{78EF9DFB-B5AA-4CAF-B540-ADDCBB7075CD}">
      <dsp:nvSpPr>
        <dsp:cNvPr id="0" name=""/>
        <dsp:cNvSpPr/>
      </dsp:nvSpPr>
      <dsp:spPr>
        <a:xfrm>
          <a:off x="0" y="1348"/>
          <a:ext cx="1363025" cy="111245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b="1" i="1" kern="1200" dirty="0" smtClean="0"/>
            <a:t>integrazione</a:t>
          </a:r>
          <a:endParaRPr lang="it-IT" sz="1500" b="1" i="1" kern="1200" dirty="0"/>
        </a:p>
      </dsp:txBody>
      <dsp:txXfrm>
        <a:off x="0" y="1348"/>
        <a:ext cx="1363025" cy="1112451"/>
      </dsp:txXfrm>
    </dsp:sp>
    <dsp:sp modelId="{77D26677-B36C-424C-8DC6-04D02229EB85}">
      <dsp:nvSpPr>
        <dsp:cNvPr id="0" name=""/>
        <dsp:cNvSpPr/>
      </dsp:nvSpPr>
      <dsp:spPr>
        <a:xfrm>
          <a:off x="0" y="1169422"/>
          <a:ext cx="1363025" cy="111245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b="1" i="1" kern="1200" smtClean="0"/>
            <a:t>Divenire</a:t>
          </a:r>
          <a:endParaRPr lang="it-IT" sz="1500" b="1" kern="1200" dirty="0"/>
        </a:p>
      </dsp:txBody>
      <dsp:txXfrm>
        <a:off x="0" y="1169422"/>
        <a:ext cx="1363025" cy="1112451"/>
      </dsp:txXfrm>
    </dsp:sp>
    <dsp:sp modelId="{6F0E1D10-45DD-4BEF-93C5-AE488B83C150}">
      <dsp:nvSpPr>
        <dsp:cNvPr id="0" name=""/>
        <dsp:cNvSpPr/>
      </dsp:nvSpPr>
      <dsp:spPr>
        <a:xfrm rot="5400000">
          <a:off x="1971068" y="580916"/>
          <a:ext cx="1201207" cy="2429018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i="1" kern="1200" dirty="0" smtClean="0"/>
            <a:t>arco evolutivo della famiglia in cui si alternano momenti di stabilità a momenti di instabilità</a:t>
          </a:r>
          <a:endParaRPr lang="it-IT" sz="1600" i="1" kern="1200" dirty="0"/>
        </a:p>
      </dsp:txBody>
      <dsp:txXfrm rot="5400000">
        <a:off x="1971068" y="580916"/>
        <a:ext cx="1201207" cy="2429018"/>
      </dsp:txXfrm>
    </dsp:sp>
    <dsp:sp modelId="{F9E4409A-1F3C-45BA-9514-63EE0C76744B}">
      <dsp:nvSpPr>
        <dsp:cNvPr id="0" name=""/>
        <dsp:cNvSpPr/>
      </dsp:nvSpPr>
      <dsp:spPr>
        <a:xfrm>
          <a:off x="0" y="2381874"/>
          <a:ext cx="1351056" cy="111245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b="1" i="1" kern="1200" smtClean="0"/>
            <a:t>Mediazione</a:t>
          </a:r>
          <a:r>
            <a:rPr lang="it-IT" sz="1500" i="1" kern="1200" smtClean="0"/>
            <a:t> </a:t>
          </a:r>
          <a:endParaRPr lang="it-IT" sz="1500" kern="1200" dirty="0"/>
        </a:p>
      </dsp:txBody>
      <dsp:txXfrm>
        <a:off x="0" y="2381874"/>
        <a:ext cx="1351056" cy="1112451"/>
      </dsp:txXfrm>
    </dsp:sp>
    <dsp:sp modelId="{22D90354-41F9-44DE-AD41-5FDC4A321184}">
      <dsp:nvSpPr>
        <dsp:cNvPr id="0" name=""/>
        <dsp:cNvSpPr/>
      </dsp:nvSpPr>
      <dsp:spPr>
        <a:xfrm rot="5400000">
          <a:off x="1971021" y="2980615"/>
          <a:ext cx="1190670" cy="242079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i="1" kern="1200" dirty="0" smtClean="0"/>
            <a:t>come le famiglie operano o non operano a diventare elemento cruciale della ricerca</a:t>
          </a:r>
          <a:endParaRPr lang="it-IT" sz="1600" i="1" kern="1200" dirty="0"/>
        </a:p>
      </dsp:txBody>
      <dsp:txXfrm rot="5400000">
        <a:off x="1971021" y="2980615"/>
        <a:ext cx="1190670" cy="2420790"/>
      </dsp:txXfrm>
    </dsp:sp>
    <dsp:sp modelId="{9B4FB714-F467-4BFB-A6D0-6E4A582992E5}">
      <dsp:nvSpPr>
        <dsp:cNvPr id="0" name=""/>
        <dsp:cNvSpPr/>
      </dsp:nvSpPr>
      <dsp:spPr>
        <a:xfrm>
          <a:off x="0" y="3633436"/>
          <a:ext cx="1361694" cy="111245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b="1" i="1" kern="1200" smtClean="0"/>
            <a:t>Progettualità</a:t>
          </a:r>
          <a:r>
            <a:rPr lang="it-IT" sz="1500" i="1" kern="1200" smtClean="0"/>
            <a:t> </a:t>
          </a:r>
          <a:endParaRPr lang="it-IT" sz="1500" kern="1200" dirty="0"/>
        </a:p>
      </dsp:txBody>
      <dsp:txXfrm>
        <a:off x="0" y="3633436"/>
        <a:ext cx="1361694" cy="1112451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D42483-DABC-42E9-8822-EC45AE1BE7AB}">
      <dsp:nvSpPr>
        <dsp:cNvPr id="0" name=""/>
        <dsp:cNvSpPr/>
      </dsp:nvSpPr>
      <dsp:spPr>
        <a:xfrm>
          <a:off x="2485" y="122331"/>
          <a:ext cx="1596021" cy="14698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600" kern="1200" dirty="0" smtClean="0"/>
            <a:t>sviluppare spiegazioni sulla base di disegni di ricerca flessibili e aperti</a:t>
          </a:r>
        </a:p>
        <a:p>
          <a:pPr lvl="0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100" kern="1200" dirty="0"/>
        </a:p>
      </dsp:txBody>
      <dsp:txXfrm>
        <a:off x="2485" y="122331"/>
        <a:ext cx="1596021" cy="1469848"/>
      </dsp:txXfrm>
    </dsp:sp>
    <dsp:sp modelId="{5832CEAA-00A5-4445-98FE-F895BD94150E}">
      <dsp:nvSpPr>
        <dsp:cNvPr id="0" name=""/>
        <dsp:cNvSpPr/>
      </dsp:nvSpPr>
      <dsp:spPr>
        <a:xfrm>
          <a:off x="1699513" y="732007"/>
          <a:ext cx="214134" cy="2504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>
        <a:off x="1699513" y="732007"/>
        <a:ext cx="214134" cy="250497"/>
      </dsp:txXfrm>
    </dsp:sp>
    <dsp:sp modelId="{5DF18C9C-C7B1-455B-B32A-0D74E5C1EA46}">
      <dsp:nvSpPr>
        <dsp:cNvPr id="0" name=""/>
        <dsp:cNvSpPr/>
      </dsp:nvSpPr>
      <dsp:spPr>
        <a:xfrm>
          <a:off x="2002534" y="42583"/>
          <a:ext cx="1010069" cy="16293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 smtClean="0"/>
            <a:t>teoria è generativa piuttosto che definitiva</a:t>
          </a:r>
          <a:endParaRPr lang="it-IT" sz="1500" kern="1200" dirty="0"/>
        </a:p>
      </dsp:txBody>
      <dsp:txXfrm>
        <a:off x="2002534" y="42583"/>
        <a:ext cx="1010069" cy="1629344"/>
      </dsp:txXfrm>
    </dsp:sp>
    <dsp:sp modelId="{78A1D8A8-3DC9-4FD2-9DBF-C2DB2AB9C672}">
      <dsp:nvSpPr>
        <dsp:cNvPr id="0" name=""/>
        <dsp:cNvSpPr/>
      </dsp:nvSpPr>
      <dsp:spPr>
        <a:xfrm>
          <a:off x="3113611" y="732007"/>
          <a:ext cx="214134" cy="2504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>
        <a:off x="3113611" y="732007"/>
        <a:ext cx="214134" cy="250497"/>
      </dsp:txXfrm>
    </dsp:sp>
    <dsp:sp modelId="{BA305D28-1A84-4B19-988E-423961E35294}">
      <dsp:nvSpPr>
        <dsp:cNvPr id="0" name=""/>
        <dsp:cNvSpPr/>
      </dsp:nvSpPr>
      <dsp:spPr>
        <a:xfrm>
          <a:off x="3416632" y="42583"/>
          <a:ext cx="1010069" cy="16293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i="1" kern="1200" dirty="0" err="1" smtClean="0"/>
            <a:t>grounded</a:t>
          </a:r>
          <a:r>
            <a:rPr lang="it-IT" sz="1500" i="1" kern="1200" dirty="0" smtClean="0"/>
            <a:t> </a:t>
          </a:r>
          <a:r>
            <a:rPr lang="it-IT" sz="1500" i="1" kern="1200" dirty="0" err="1" smtClean="0"/>
            <a:t>theory</a:t>
          </a:r>
          <a:endParaRPr lang="it-IT" sz="1500" kern="1200" dirty="0"/>
        </a:p>
      </dsp:txBody>
      <dsp:txXfrm>
        <a:off x="3416632" y="42583"/>
        <a:ext cx="1010069" cy="1629344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D42483-DABC-42E9-8822-EC45AE1BE7AB}">
      <dsp:nvSpPr>
        <dsp:cNvPr id="0" name=""/>
        <dsp:cNvSpPr/>
      </dsp:nvSpPr>
      <dsp:spPr>
        <a:xfrm>
          <a:off x="0" y="334183"/>
          <a:ext cx="1683298" cy="11949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400" kern="1200" dirty="0" smtClean="0"/>
            <a:t>valorizzazione della partecipazione attiva, della cooperazione tra cittadini e istituzioni</a:t>
          </a:r>
          <a:endParaRPr lang="it-IT" sz="1400" kern="1200" dirty="0"/>
        </a:p>
      </dsp:txBody>
      <dsp:txXfrm>
        <a:off x="0" y="334183"/>
        <a:ext cx="1683298" cy="1194929"/>
      </dsp:txXfrm>
    </dsp:sp>
    <dsp:sp modelId="{5832CEAA-00A5-4445-98FE-F895BD94150E}">
      <dsp:nvSpPr>
        <dsp:cNvPr id="0" name=""/>
        <dsp:cNvSpPr/>
      </dsp:nvSpPr>
      <dsp:spPr>
        <a:xfrm rot="21581618">
          <a:off x="1762538" y="805044"/>
          <a:ext cx="167993" cy="2424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 rot="21581618">
        <a:off x="1762538" y="805044"/>
        <a:ext cx="167993" cy="242460"/>
      </dsp:txXfrm>
    </dsp:sp>
    <dsp:sp modelId="{5DF18C9C-C7B1-455B-B32A-0D74E5C1EA46}">
      <dsp:nvSpPr>
        <dsp:cNvPr id="0" name=""/>
        <dsp:cNvSpPr/>
      </dsp:nvSpPr>
      <dsp:spPr>
        <a:xfrm>
          <a:off x="2000263" y="276064"/>
          <a:ext cx="977661" cy="12935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Condivi-sione</a:t>
          </a:r>
          <a:endParaRPr lang="it-IT" sz="1600" kern="1200" dirty="0"/>
        </a:p>
      </dsp:txBody>
      <dsp:txXfrm>
        <a:off x="2000263" y="276064"/>
        <a:ext cx="977661" cy="1293549"/>
      </dsp:txXfrm>
    </dsp:sp>
    <dsp:sp modelId="{78A1D8A8-3DC9-4FD2-9DBF-C2DB2AB9C672}">
      <dsp:nvSpPr>
        <dsp:cNvPr id="0" name=""/>
        <dsp:cNvSpPr/>
      </dsp:nvSpPr>
      <dsp:spPr>
        <a:xfrm rot="139764">
          <a:off x="3090600" y="830943"/>
          <a:ext cx="239281" cy="2424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 rot="139764">
        <a:off x="3090600" y="830943"/>
        <a:ext cx="239281" cy="242460"/>
      </dsp:txXfrm>
    </dsp:sp>
    <dsp:sp modelId="{BA305D28-1A84-4B19-988E-423961E35294}">
      <dsp:nvSpPr>
        <dsp:cNvPr id="0" name=""/>
        <dsp:cNvSpPr/>
      </dsp:nvSpPr>
      <dsp:spPr>
        <a:xfrm>
          <a:off x="3429025" y="334183"/>
          <a:ext cx="977661" cy="12935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i="1" kern="1200" dirty="0" err="1" smtClean="0"/>
            <a:t>Parteci-patory</a:t>
          </a:r>
          <a:r>
            <a:rPr lang="it-IT" sz="1600" i="1" kern="1200" dirty="0" smtClean="0"/>
            <a:t> </a:t>
          </a:r>
          <a:r>
            <a:rPr lang="it-IT" sz="1600" i="1" kern="1200" dirty="0" err="1" smtClean="0"/>
            <a:t>Action</a:t>
          </a:r>
          <a:r>
            <a:rPr lang="it-IT" sz="1600" i="1" kern="1200" dirty="0" smtClean="0"/>
            <a:t> </a:t>
          </a:r>
          <a:r>
            <a:rPr lang="it-IT" sz="1600" i="1" kern="1200" dirty="0" err="1" smtClean="0"/>
            <a:t>Research</a:t>
          </a:r>
          <a:endParaRPr lang="it-IT" sz="1600" kern="1200" dirty="0"/>
        </a:p>
      </dsp:txBody>
      <dsp:txXfrm>
        <a:off x="3429025" y="334183"/>
        <a:ext cx="977661" cy="1293549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D42483-DABC-42E9-8822-EC45AE1BE7AB}">
      <dsp:nvSpPr>
        <dsp:cNvPr id="0" name=""/>
        <dsp:cNvSpPr/>
      </dsp:nvSpPr>
      <dsp:spPr>
        <a:xfrm>
          <a:off x="2485" y="159618"/>
          <a:ext cx="1596021" cy="13952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600" kern="1200" dirty="0" smtClean="0"/>
            <a:t>investigare l’esperienza vissuta da alcuni soggetti, in riferimento ad un  tema</a:t>
          </a:r>
          <a:endParaRPr lang="it-IT" sz="1100" kern="1200" dirty="0"/>
        </a:p>
      </dsp:txBody>
      <dsp:txXfrm>
        <a:off x="2485" y="159618"/>
        <a:ext cx="1596021" cy="1395274"/>
      </dsp:txXfrm>
    </dsp:sp>
    <dsp:sp modelId="{5832CEAA-00A5-4445-98FE-F895BD94150E}">
      <dsp:nvSpPr>
        <dsp:cNvPr id="0" name=""/>
        <dsp:cNvSpPr/>
      </dsp:nvSpPr>
      <dsp:spPr>
        <a:xfrm>
          <a:off x="1699513" y="732007"/>
          <a:ext cx="214134" cy="2504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>
        <a:off x="1699513" y="732007"/>
        <a:ext cx="214134" cy="250497"/>
      </dsp:txXfrm>
    </dsp:sp>
    <dsp:sp modelId="{5DF18C9C-C7B1-455B-B32A-0D74E5C1EA46}">
      <dsp:nvSpPr>
        <dsp:cNvPr id="0" name=""/>
        <dsp:cNvSpPr/>
      </dsp:nvSpPr>
      <dsp:spPr>
        <a:xfrm>
          <a:off x="2002534" y="83916"/>
          <a:ext cx="1010069" cy="15466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 err="1" smtClean="0"/>
            <a:t>Attribu-</a:t>
          </a:r>
          <a:r>
            <a:rPr lang="it-IT" sz="1500" kern="1200" dirty="0" smtClean="0"/>
            <a:t> </a:t>
          </a:r>
          <a:r>
            <a:rPr lang="it-IT" sz="1500" kern="1200" dirty="0" err="1" smtClean="0"/>
            <a:t>zione</a:t>
          </a:r>
          <a:r>
            <a:rPr lang="it-IT" sz="1500" kern="1200" dirty="0" smtClean="0"/>
            <a:t> di senso</a:t>
          </a:r>
          <a:endParaRPr lang="it-IT" sz="1500" kern="1200" dirty="0"/>
        </a:p>
      </dsp:txBody>
      <dsp:txXfrm>
        <a:off x="2002534" y="83916"/>
        <a:ext cx="1010069" cy="1546678"/>
      </dsp:txXfrm>
    </dsp:sp>
    <dsp:sp modelId="{78A1D8A8-3DC9-4FD2-9DBF-C2DB2AB9C672}">
      <dsp:nvSpPr>
        <dsp:cNvPr id="0" name=""/>
        <dsp:cNvSpPr/>
      </dsp:nvSpPr>
      <dsp:spPr>
        <a:xfrm>
          <a:off x="3113611" y="732007"/>
          <a:ext cx="214134" cy="2504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000" kern="1200"/>
        </a:p>
      </dsp:txBody>
      <dsp:txXfrm>
        <a:off x="3113611" y="732007"/>
        <a:ext cx="214134" cy="250497"/>
      </dsp:txXfrm>
    </dsp:sp>
    <dsp:sp modelId="{BA305D28-1A84-4B19-988E-423961E35294}">
      <dsp:nvSpPr>
        <dsp:cNvPr id="0" name=""/>
        <dsp:cNvSpPr/>
      </dsp:nvSpPr>
      <dsp:spPr>
        <a:xfrm>
          <a:off x="3416632" y="83916"/>
          <a:ext cx="1010069" cy="15466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i="1" kern="1200" dirty="0" err="1" smtClean="0"/>
            <a:t>Phenome-nological</a:t>
          </a:r>
          <a:r>
            <a:rPr lang="it-IT" sz="1500" i="1" kern="1200" dirty="0" smtClean="0"/>
            <a:t> </a:t>
          </a:r>
          <a:r>
            <a:rPr lang="it-IT" sz="1500" i="1" kern="1200" dirty="0" err="1" smtClean="0"/>
            <a:t>Analysis</a:t>
          </a:r>
          <a:endParaRPr lang="it-IT" sz="1500" kern="1200" dirty="0"/>
        </a:p>
      </dsp:txBody>
      <dsp:txXfrm>
        <a:off x="3416632" y="83916"/>
        <a:ext cx="1010069" cy="1546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AA1071-DCBB-43E0-8FF7-7A141E8611F3}" type="datetimeFigureOut">
              <a:rPr lang="it-IT" smtClean="0"/>
              <a:pPr/>
              <a:t>13/12/2009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5F4387-34EF-43C8-9087-BC802F41D449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F4387-34EF-43C8-9087-BC802F41D449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F4387-34EF-43C8-9087-BC802F41D449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355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F635DA-8F87-4703-B405-D907D37FCC31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458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1FCF62-FE72-4BC2-9A27-3D20BA78062E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560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44AB6D-86F0-4158-9202-EA4BFFEC8F22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2662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44229D-FDDE-4046-AAA7-871A100152C1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F4387-34EF-43C8-9087-BC802F41D449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F4387-34EF-43C8-9087-BC802F41D449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F4387-34EF-43C8-9087-BC802F41D449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F4387-34EF-43C8-9087-BC802F41D449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F4387-34EF-43C8-9087-BC802F41D449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F4387-34EF-43C8-9087-BC802F41D449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5F4387-34EF-43C8-9087-BC802F41D449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1216A-EE6E-4516-A3F7-0AA9081C6FF7}" type="datetimeFigureOut">
              <a:rPr lang="it-IT" smtClean="0"/>
              <a:pPr/>
              <a:t>13/12/2009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EC383-703B-49E6-858C-56957A9AA6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1216A-EE6E-4516-A3F7-0AA9081C6FF7}" type="datetimeFigureOut">
              <a:rPr lang="it-IT" smtClean="0"/>
              <a:pPr/>
              <a:t>13/12/2009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EC383-703B-49E6-858C-56957A9AA6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1216A-EE6E-4516-A3F7-0AA9081C6FF7}" type="datetimeFigureOut">
              <a:rPr lang="it-IT" smtClean="0"/>
              <a:pPr/>
              <a:t>13/12/2009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EC383-703B-49E6-858C-56957A9AA6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1216A-EE6E-4516-A3F7-0AA9081C6FF7}" type="datetimeFigureOut">
              <a:rPr lang="it-IT" smtClean="0"/>
              <a:pPr/>
              <a:t>13/12/2009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EC383-703B-49E6-858C-56957A9AA6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1216A-EE6E-4516-A3F7-0AA9081C6FF7}" type="datetimeFigureOut">
              <a:rPr lang="it-IT" smtClean="0"/>
              <a:pPr/>
              <a:t>13/12/2009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EC383-703B-49E6-858C-56957A9AA6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1216A-EE6E-4516-A3F7-0AA9081C6FF7}" type="datetimeFigureOut">
              <a:rPr lang="it-IT" smtClean="0"/>
              <a:pPr/>
              <a:t>13/12/2009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EC383-703B-49E6-858C-56957A9AA6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1216A-EE6E-4516-A3F7-0AA9081C6FF7}" type="datetimeFigureOut">
              <a:rPr lang="it-IT" smtClean="0"/>
              <a:pPr/>
              <a:t>13/12/2009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EC383-703B-49E6-858C-56957A9AA6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1216A-EE6E-4516-A3F7-0AA9081C6FF7}" type="datetimeFigureOut">
              <a:rPr lang="it-IT" smtClean="0"/>
              <a:pPr/>
              <a:t>13/12/2009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EC383-703B-49E6-858C-56957A9AA6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1216A-EE6E-4516-A3F7-0AA9081C6FF7}" type="datetimeFigureOut">
              <a:rPr lang="it-IT" smtClean="0"/>
              <a:pPr/>
              <a:t>13/12/2009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EC383-703B-49E6-858C-56957A9AA6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1216A-EE6E-4516-A3F7-0AA9081C6FF7}" type="datetimeFigureOut">
              <a:rPr lang="it-IT" smtClean="0"/>
              <a:pPr/>
              <a:t>13/12/2009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EC383-703B-49E6-858C-56957A9AA6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1216A-EE6E-4516-A3F7-0AA9081C6FF7}" type="datetimeFigureOut">
              <a:rPr lang="it-IT" smtClean="0"/>
              <a:pPr/>
              <a:t>13/12/2009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EC383-703B-49E6-858C-56957A9AA6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it-IT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57A0FA-81E0-432D-9FB4-3754B6C3F67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1216A-EE6E-4516-A3F7-0AA9081C6FF7}" type="datetimeFigureOut">
              <a:rPr lang="it-IT" smtClean="0"/>
              <a:pPr/>
              <a:t>13/12/2009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BEC383-703B-49E6-858C-56957A9AA65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13" Type="http://schemas.openxmlformats.org/officeDocument/2006/relationships/diagramData" Target="../diagrams/data8.xml"/><Relationship Id="rId18" Type="http://schemas.openxmlformats.org/officeDocument/2006/relationships/diagramData" Target="../diagrams/data9.xml"/><Relationship Id="rId26" Type="http://schemas.openxmlformats.org/officeDocument/2006/relationships/diagramColors" Target="../diagrams/colors10.xml"/><Relationship Id="rId3" Type="http://schemas.openxmlformats.org/officeDocument/2006/relationships/diagramData" Target="../diagrams/data6.xml"/><Relationship Id="rId21" Type="http://schemas.openxmlformats.org/officeDocument/2006/relationships/diagramColors" Target="../diagrams/colors9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17" Type="http://schemas.microsoft.com/office/2007/relationships/diagramDrawing" Target="../diagrams/drawing8.xml"/><Relationship Id="rId25" Type="http://schemas.openxmlformats.org/officeDocument/2006/relationships/diagramQuickStyle" Target="../diagrams/quickStyle10.xml"/><Relationship Id="rId2" Type="http://schemas.openxmlformats.org/officeDocument/2006/relationships/notesSlide" Target="../notesSlides/notesSlide12.xml"/><Relationship Id="rId16" Type="http://schemas.openxmlformats.org/officeDocument/2006/relationships/diagramColors" Target="../diagrams/colors8.xml"/><Relationship Id="rId20" Type="http://schemas.openxmlformats.org/officeDocument/2006/relationships/diagramQuickStyle" Target="../diagrams/quickStyle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24" Type="http://schemas.openxmlformats.org/officeDocument/2006/relationships/diagramLayout" Target="../diagrams/layout10.xml"/><Relationship Id="rId5" Type="http://schemas.openxmlformats.org/officeDocument/2006/relationships/diagramQuickStyle" Target="../diagrams/quickStyle6.xml"/><Relationship Id="rId15" Type="http://schemas.openxmlformats.org/officeDocument/2006/relationships/diagramQuickStyle" Target="../diagrams/quickStyle8.xml"/><Relationship Id="rId23" Type="http://schemas.openxmlformats.org/officeDocument/2006/relationships/diagramData" Target="../diagrams/data10.xml"/><Relationship Id="rId10" Type="http://schemas.openxmlformats.org/officeDocument/2006/relationships/diagramQuickStyle" Target="../diagrams/quickStyle7.xml"/><Relationship Id="rId19" Type="http://schemas.openxmlformats.org/officeDocument/2006/relationships/diagramLayout" Target="../diagrams/layout9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Relationship Id="rId14" Type="http://schemas.openxmlformats.org/officeDocument/2006/relationships/diagramLayout" Target="../diagrams/layout8.xml"/><Relationship Id="rId22" Type="http://schemas.microsoft.com/office/2007/relationships/diagramDrawing" Target="../diagrams/drawing9.xml"/><Relationship Id="rId27" Type="http://schemas.microsoft.com/office/2007/relationships/diagramDrawing" Target="../diagrams/drawing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714348" y="571480"/>
            <a:ext cx="7772400" cy="1362075"/>
          </a:xfrm>
        </p:spPr>
        <p:txBody>
          <a:bodyPr/>
          <a:lstStyle/>
          <a:p>
            <a:r>
              <a:rPr lang="it-IT" dirty="0" smtClean="0"/>
              <a:t>Paradigmi di ricerca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>
          <a:xfrm>
            <a:off x="714348" y="1571612"/>
            <a:ext cx="7772400" cy="1500187"/>
          </a:xfrm>
        </p:spPr>
        <p:txBody>
          <a:bodyPr/>
          <a:lstStyle/>
          <a:p>
            <a:r>
              <a:rPr lang="it-IT" i="1" dirty="0" smtClean="0"/>
              <a:t>Scientifico </a:t>
            </a:r>
          </a:p>
          <a:p>
            <a:r>
              <a:rPr lang="it-IT" i="1" dirty="0" smtClean="0"/>
              <a:t>Interpretativo</a:t>
            </a:r>
          </a:p>
          <a:p>
            <a:r>
              <a:rPr lang="it-IT" i="1" dirty="0" smtClean="0"/>
              <a:t>Critico </a:t>
            </a:r>
          </a:p>
          <a:p>
            <a:endParaRPr lang="it-IT" dirty="0"/>
          </a:p>
        </p:txBody>
      </p:sp>
      <p:sp>
        <p:nvSpPr>
          <p:cNvPr id="6" name="Titolo 3"/>
          <p:cNvSpPr txBox="1">
            <a:spLocks/>
          </p:cNvSpPr>
          <p:nvPr/>
        </p:nvSpPr>
        <p:spPr>
          <a:xfrm>
            <a:off x="642910" y="4000504"/>
            <a:ext cx="7772400" cy="13620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Dimensioni epistemologiche</a:t>
            </a:r>
            <a:endParaRPr kumimoji="0" lang="it-IT" sz="4000" b="1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Segnaposto testo 4"/>
          <p:cNvSpPr txBox="1">
            <a:spLocks/>
          </p:cNvSpPr>
          <p:nvPr/>
        </p:nvSpPr>
        <p:spPr>
          <a:xfrm>
            <a:off x="714348" y="4929198"/>
            <a:ext cx="7772400" cy="150018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it-IT" sz="20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Integrazione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Divenire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sz="2000" i="1" dirty="0" smtClean="0">
                <a:solidFill>
                  <a:schemeClr val="tx1">
                    <a:tint val="75000"/>
                  </a:schemeClr>
                </a:solidFill>
              </a:rPr>
              <a:t>Mediazione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Progettualità 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italiadiscovery.it/immagini/news/56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1785926"/>
            <a:ext cx="2857500" cy="2886076"/>
          </a:xfrm>
          <a:prstGeom prst="rect">
            <a:avLst/>
          </a:prstGeom>
          <a:noFill/>
        </p:spPr>
      </p:pic>
      <p:sp>
        <p:nvSpPr>
          <p:cNvPr id="7" name="Segnaposto testo 6"/>
          <p:cNvSpPr>
            <a:spLocks noGrp="1"/>
          </p:cNvSpPr>
          <p:nvPr>
            <p:ph type="body" idx="1"/>
          </p:nvPr>
        </p:nvSpPr>
        <p:spPr>
          <a:xfrm>
            <a:off x="642910" y="428604"/>
            <a:ext cx="7772400" cy="1500187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it-IT" sz="3200" dirty="0" smtClean="0"/>
              <a:t>Paradigma: quale utilità?</a:t>
            </a:r>
          </a:p>
          <a:p>
            <a:pPr algn="ctr"/>
            <a:r>
              <a:rPr lang="it-IT" sz="3200" dirty="0" smtClean="0"/>
              <a:t>Rivisitare l’impianto scientifico della pedagogia della famiglia</a:t>
            </a:r>
            <a:endParaRPr lang="it-IT" sz="3200" dirty="0"/>
          </a:p>
        </p:txBody>
      </p:sp>
      <p:sp>
        <p:nvSpPr>
          <p:cNvPr id="8" name="Segnaposto testo 6"/>
          <p:cNvSpPr txBox="1">
            <a:spLocks/>
          </p:cNvSpPr>
          <p:nvPr/>
        </p:nvSpPr>
        <p:spPr>
          <a:xfrm>
            <a:off x="642910" y="4857760"/>
            <a:ext cx="7772400" cy="15001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it-IT" sz="2000" dirty="0" smtClean="0"/>
              <a:t>rimessa in causa del </a:t>
            </a:r>
            <a:r>
              <a:rPr lang="it-IT" sz="2000" i="1" dirty="0" smtClean="0"/>
              <a:t>processo di conoscenza</a:t>
            </a:r>
            <a:r>
              <a:rPr lang="it-IT" sz="2000" dirty="0" smtClean="0"/>
              <a:t>, </a:t>
            </a:r>
          </a:p>
          <a:p>
            <a:r>
              <a:rPr lang="it-IT" sz="2000" dirty="0" smtClean="0"/>
              <a:t>procedendo attraverso le domande che attengono </a:t>
            </a:r>
          </a:p>
          <a:p>
            <a:r>
              <a:rPr lang="it-IT" sz="2000" dirty="0" smtClean="0"/>
              <a:t>a </a:t>
            </a:r>
            <a:r>
              <a:rPr lang="it-IT" sz="2000" i="1" dirty="0" smtClean="0"/>
              <a:t>cosa sia conoscibile</a:t>
            </a:r>
            <a:r>
              <a:rPr lang="it-IT" sz="2000" dirty="0" smtClean="0"/>
              <a:t>, </a:t>
            </a:r>
          </a:p>
          <a:p>
            <a:r>
              <a:rPr lang="it-IT" sz="2000" dirty="0" smtClean="0"/>
              <a:t>a </a:t>
            </a:r>
            <a:r>
              <a:rPr lang="it-IT" sz="2000" i="1" dirty="0" smtClean="0"/>
              <a:t>come sia possibile conoscere,</a:t>
            </a:r>
            <a:endParaRPr lang="it-IT" sz="2000" dirty="0" smtClean="0"/>
          </a:p>
          <a:p>
            <a:r>
              <a:rPr lang="it-IT" sz="2000" dirty="0" smtClean="0"/>
              <a:t>a</a:t>
            </a:r>
            <a:r>
              <a:rPr lang="it-IT" sz="2000" i="1" dirty="0" smtClean="0"/>
              <a:t> quale fine occorra conoscere</a:t>
            </a:r>
            <a:r>
              <a:rPr lang="it-IT" sz="2000" dirty="0" smtClean="0"/>
              <a:t>. </a:t>
            </a:r>
            <a:endParaRPr lang="it-IT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8713788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4000" dirty="0" smtClean="0"/>
              <a:t>D.M. Klein e </a:t>
            </a:r>
            <a:r>
              <a:rPr lang="it-IT" sz="4000" dirty="0" err="1" smtClean="0"/>
              <a:t>J.M.</a:t>
            </a:r>
            <a:r>
              <a:rPr lang="it-IT" sz="4000" dirty="0" smtClean="0"/>
              <a:t> White: </a:t>
            </a:r>
            <a:br>
              <a:rPr lang="it-IT" sz="4000" dirty="0" smtClean="0"/>
            </a:br>
            <a:r>
              <a:rPr lang="it-IT" sz="4000" dirty="0" smtClean="0"/>
              <a:t>tre dei principali paradigmi conoscitivi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773238"/>
            <a:ext cx="8229600" cy="45259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it-IT" sz="1800" smtClean="0"/>
              <a:t>“ELEMENTI CHIAVE”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it-IT" sz="1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t-IT" sz="2200" smtClean="0"/>
              <a:t>a.</a:t>
            </a:r>
            <a:r>
              <a:rPr lang="it-IT" sz="1800" smtClean="0"/>
              <a:t> </a:t>
            </a:r>
            <a:r>
              <a:rPr lang="it-IT" sz="2600" smtClean="0"/>
              <a:t>le </a:t>
            </a:r>
            <a:r>
              <a:rPr lang="it-IT" sz="2600" i="1" smtClean="0"/>
              <a:t>prospettive di fondo</a:t>
            </a:r>
            <a:r>
              <a:rPr lang="it-IT" sz="2600" smtClean="0"/>
              <a:t> che enunciano la natura della realtà della famiglia;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t-IT" sz="2600" smtClean="0"/>
              <a:t> b. i </a:t>
            </a:r>
            <a:r>
              <a:rPr lang="it-IT" sz="2600" i="1" smtClean="0"/>
              <a:t>valori</a:t>
            </a:r>
            <a:r>
              <a:rPr lang="it-IT" sz="2600" smtClean="0"/>
              <a:t> attribuiti alla famiglia;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t-IT" sz="2600" smtClean="0"/>
              <a:t>c. i </a:t>
            </a:r>
            <a:r>
              <a:rPr lang="it-IT" sz="2600" i="1" smtClean="0"/>
              <a:t>criteri di valutazione</a:t>
            </a:r>
            <a:r>
              <a:rPr lang="it-IT" sz="2600" smtClean="0"/>
              <a:t> per le teorie sulla famiglia, vale a dire le regole che qualificano il rigore e l’attendibilità della conoscenza prodotta;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t-IT" sz="2600" smtClean="0"/>
              <a:t>d. gli </a:t>
            </a:r>
            <a:r>
              <a:rPr lang="it-IT" sz="2600" i="1" smtClean="0"/>
              <a:t>obiettivi</a:t>
            </a:r>
            <a:r>
              <a:rPr lang="it-IT" sz="2600" smtClean="0"/>
              <a:t> del paradigma che esplicitano la finalità del conoscere;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it-IT" sz="2600" smtClean="0"/>
              <a:t>e. gli </a:t>
            </a:r>
            <a:r>
              <a:rPr lang="it-IT" sz="2600" i="1" smtClean="0"/>
              <a:t>stili didattici</a:t>
            </a:r>
            <a:r>
              <a:rPr lang="it-IT" sz="2600" smtClean="0"/>
              <a:t> impiegati per favorire l’acquisizione di conoscenza, in merito all’oggetto indagato. </a:t>
            </a:r>
            <a:endParaRPr lang="it-IT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4000" dirty="0" smtClean="0"/>
              <a:t>1.  l’approccio </a:t>
            </a:r>
            <a:r>
              <a:rPr lang="it-IT" sz="4000" i="1" dirty="0" smtClean="0"/>
              <a:t>scientifico</a:t>
            </a:r>
            <a:r>
              <a:rPr lang="it-IT" sz="4000" dirty="0" smtClean="0"/>
              <a:t> alla conoscenza</a:t>
            </a:r>
          </a:p>
        </p:txBody>
      </p:sp>
      <p:graphicFrame>
        <p:nvGraphicFramePr>
          <p:cNvPr id="11340" name="Group 76"/>
          <p:cNvGraphicFramePr>
            <a:graphicFrameLocks noGrp="1"/>
          </p:cNvGraphicFramePr>
          <p:nvPr/>
        </p:nvGraphicFramePr>
        <p:xfrm>
          <a:off x="468313" y="1700213"/>
          <a:ext cx="8208962" cy="4623435"/>
        </p:xfrm>
        <a:graphic>
          <a:graphicData uri="http://schemas.openxmlformats.org/drawingml/2006/table">
            <a:tbl>
              <a:tblPr/>
              <a:tblGrid>
                <a:gridCol w="1512887"/>
                <a:gridCol w="6696075"/>
              </a:tblGrid>
              <a:tr h="9747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Prospettiva di fondo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in riferimento alle famiglie esiste una verità oggettiva. I fenomeni ed i processi che le riguardano possono essere scoperti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16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valori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la scienza sulla famiglia può essere neutrale o addirittura  value-free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15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criteri di valutazione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85800" algn="l"/>
                        </a:tabLst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per le teorie sulla famiglia: l’attendibilità delle teorie è costruita sulla base dei criteri di coerenza interna, chiarezza, semplicità e sul riscontro empirico (testata, aderente ai dati)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obiettivi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spiegazione e predizione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15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stili didattici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analitico, causale, deduttivo o induttivo, deterministico o probabilistico, fattuale, logico, matematico, meccanico, quantitativo e strutturale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/>
            <a:r>
              <a:rPr lang="it-IT" sz="3400" dirty="0" smtClean="0"/>
              <a:t>2. l’approccio </a:t>
            </a:r>
            <a:r>
              <a:rPr lang="it-IT" sz="3400" i="1" dirty="0" smtClean="0"/>
              <a:t>interpretativo</a:t>
            </a:r>
            <a:r>
              <a:rPr lang="it-IT" sz="3400" dirty="0" smtClean="0"/>
              <a:t> alla conoscenza:</a:t>
            </a:r>
          </a:p>
        </p:txBody>
      </p:sp>
      <p:graphicFrame>
        <p:nvGraphicFramePr>
          <p:cNvPr id="13384" name="Group 72"/>
          <p:cNvGraphicFramePr>
            <a:graphicFrameLocks noGrp="1"/>
          </p:cNvGraphicFramePr>
          <p:nvPr>
            <p:ph idx="1"/>
          </p:nvPr>
        </p:nvGraphicFramePr>
        <p:xfrm>
          <a:off x="250825" y="1484313"/>
          <a:ext cx="8642350" cy="5118735"/>
        </p:xfrm>
        <a:graphic>
          <a:graphicData uri="http://schemas.openxmlformats.org/drawingml/2006/table">
            <a:tbl>
              <a:tblPr/>
              <a:tblGrid>
                <a:gridCol w="1873250"/>
                <a:gridCol w="6769100"/>
              </a:tblGrid>
              <a:tr h="10953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prospettiva di fondo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la verità è soggettiva ed ogni conoscenza in merito alle famiglie viene acquisita attraverso l’interpretazione degli attori coinvolti in un’elaborazione condivisa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7250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valori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nella scienza sulla famiglia i valori sono rilevanti. I ricercatori devono essere consapevoli e aperti al confronto circa i propri orientamenti valoriali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53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criteri di valutazione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per le teorie sulla famiglia: l’attendibilità delle teorie si fonda sui dati ricavati dalle esperienze dei membri delle famiglie. La teoria esibisce qualità ‘letterarie’ (eleganza, immaginazione, narrazione)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obiettivi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comprensione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53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stili didattici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esistenziale, ermeneutico, evocativo, artistico, umanistico, intuitivo, metaforico, fenomenologico, postmoderno, processuale, riflessivo, spontaneo e simbolico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dirty="0" smtClean="0"/>
              <a:t>3. l’approccio </a:t>
            </a:r>
            <a:r>
              <a:rPr lang="it-IT" sz="4000" i="1" dirty="0" smtClean="0"/>
              <a:t>critico</a:t>
            </a:r>
            <a:r>
              <a:rPr lang="it-IT" sz="4000" dirty="0" smtClean="0"/>
              <a:t> alla conoscenza: </a:t>
            </a:r>
          </a:p>
        </p:txBody>
      </p:sp>
      <p:graphicFrame>
        <p:nvGraphicFramePr>
          <p:cNvPr id="15430" name="Group 70"/>
          <p:cNvGraphicFramePr>
            <a:graphicFrameLocks noGrp="1"/>
          </p:cNvGraphicFramePr>
          <p:nvPr>
            <p:ph idx="1"/>
          </p:nvPr>
        </p:nvGraphicFramePr>
        <p:xfrm>
          <a:off x="395288" y="1557338"/>
          <a:ext cx="8389937" cy="5089843"/>
        </p:xfrm>
        <a:graphic>
          <a:graphicData uri="http://schemas.openxmlformats.org/drawingml/2006/table">
            <a:tbl>
              <a:tblPr/>
              <a:tblGrid>
                <a:gridCol w="1890696"/>
                <a:gridCol w="6499241"/>
              </a:tblGrid>
              <a:tr h="10191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prospettiva di fondo</a:t>
                      </a:r>
                      <a:endParaRPr kumimoji="0" 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la verità è stabilita da chi detiene il potere. La possibilità di definizione appartiene ad alcuni soggetti a discapito di altri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7588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valori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la scienza sulla famiglia è densa di valori. Per predisporre le condizioni favorevoli al cambiamento occorre rivelare i valori sottesi alle teorie</a:t>
                      </a:r>
                      <a:endParaRPr kumimoji="0" 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9175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Criteri di valutazione</a:t>
                      </a:r>
                      <a:endParaRPr kumimoji="0" lang="it-I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per le teorie sulla famiglia: l’attendibilità delle teorie è stimata per la possibilità di contestualizzazione e di apertura al pluralismo dei fenomeni 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501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obiettivi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emancipazione o </a:t>
                      </a:r>
                      <a:r>
                        <a:rPr kumimoji="0" 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empowerment</a:t>
                      </a: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 degli individui e dei gruppi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5013"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stili didattici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otum" pitchFamily="34" charset="-127"/>
                          <a:cs typeface="Times New Roman" pitchFamily="18" charset="0"/>
                        </a:rPr>
                        <a:t>costruttivista, dialettico, liberale o radicale, pluralistico, postmoderno, processuale, relativistico</a:t>
                      </a:r>
                      <a:endParaRPr kumimoji="0" lang="it-IT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otum" pitchFamily="34" charset="-127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Segnaposto immagine 8"/>
          <p:cNvGraphicFramePr>
            <a:graphicFrameLocks noGrp="1"/>
          </p:cNvGraphicFramePr>
          <p:nvPr>
            <p:ph type="pic" idx="1"/>
          </p:nvPr>
        </p:nvGraphicFramePr>
        <p:xfrm>
          <a:off x="1142976" y="571480"/>
          <a:ext cx="7286676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egnaposto testo 5"/>
          <p:cNvSpPr>
            <a:spLocks noGrp="1"/>
          </p:cNvSpPr>
          <p:nvPr>
            <p:ph type="body" sz="half" idx="2"/>
          </p:nvPr>
        </p:nvSpPr>
        <p:spPr>
          <a:xfrm>
            <a:off x="714348" y="5357826"/>
            <a:ext cx="5486400" cy="804862"/>
          </a:xfrm>
        </p:spPr>
        <p:txBody>
          <a:bodyPr>
            <a:normAutofit/>
          </a:bodyPr>
          <a:lstStyle/>
          <a:p>
            <a:pPr algn="ctr"/>
            <a:r>
              <a:rPr lang="it-IT" sz="3200" dirty="0" smtClean="0"/>
              <a:t>PEDAGOGIA DELLA FAMIGLIA</a:t>
            </a:r>
            <a:endParaRPr lang="it-I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Diagram 2"/>
          <p:cNvGrpSpPr>
            <a:grpSpLocks noChangeAspect="1"/>
          </p:cNvGrpSpPr>
          <p:nvPr/>
        </p:nvGrpSpPr>
        <p:grpSpPr bwMode="auto">
          <a:xfrm>
            <a:off x="2071670" y="1000108"/>
            <a:ext cx="5486400" cy="4343400"/>
            <a:chOff x="1588" y="457"/>
            <a:chExt cx="8640" cy="8701"/>
          </a:xfrm>
        </p:grpSpPr>
        <p:graphicFrame>
          <p:nvGraphicFramePr>
            <p:cNvPr id="18" name="Diagramma 17"/>
            <p:cNvGraphicFramePr/>
            <p:nvPr/>
          </p:nvGraphicFramePr>
          <p:xfrm>
            <a:off x="1588" y="457"/>
            <a:ext cx="8640" cy="870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4851" y="3176"/>
              <a:ext cx="2340" cy="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Quali sono gli elementi costitutivi della famiglia?</a:t>
              </a:r>
              <a:endPara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6628" y="4338"/>
              <a:ext cx="1800" cy="1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Quale è prospettiva adottata? Per quale fine?</a:t>
              </a:r>
              <a:endPara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3388" y="4178"/>
              <a:ext cx="1620" cy="16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Quali categorie interpretative per conoscere la famiglia?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6" name="Oval 13"/>
            <p:cNvSpPr>
              <a:spLocks noChangeArrowheads="1"/>
            </p:cNvSpPr>
            <p:nvPr/>
          </p:nvSpPr>
          <p:spPr bwMode="auto">
            <a:xfrm>
              <a:off x="5188" y="4095"/>
              <a:ext cx="1620" cy="1819"/>
            </a:xfrm>
            <a:prstGeom prst="ellipse">
              <a:avLst/>
            </a:prstGeom>
            <a:solidFill>
              <a:srgbClr val="FFCC00">
                <a:alpha val="56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17" name="Text Box 14"/>
            <p:cNvSpPr txBox="1">
              <a:spLocks noChangeArrowheads="1"/>
            </p:cNvSpPr>
            <p:nvPr/>
          </p:nvSpPr>
          <p:spPr bwMode="auto">
            <a:xfrm>
              <a:off x="5368" y="4550"/>
              <a:ext cx="1260" cy="9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famiglia</a:t>
              </a: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6" name="AutoShape 18"/>
          <p:cNvSpPr>
            <a:spLocks noChangeArrowheads="1"/>
          </p:cNvSpPr>
          <p:nvPr/>
        </p:nvSpPr>
        <p:spPr bwMode="auto">
          <a:xfrm>
            <a:off x="5643570" y="357166"/>
            <a:ext cx="2663825" cy="1079500"/>
          </a:xfrm>
          <a:prstGeom prst="cloudCallout">
            <a:avLst>
              <a:gd name="adj1" fmla="val -75012"/>
              <a:gd name="adj2" fmla="val 34265"/>
            </a:avLst>
          </a:prstGeom>
          <a:solidFill>
            <a:srgbClr val="FF99CC">
              <a:alpha val="45097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it-IT" sz="1200">
                <a:latin typeface="Calibri" pitchFamily="34" charset="0"/>
              </a:rPr>
              <a:t>La famiglia è un soggetto portatore di proprio sapere</a:t>
            </a:r>
          </a:p>
        </p:txBody>
      </p:sp>
      <p:sp>
        <p:nvSpPr>
          <p:cNvPr id="7" name="AutoShape 19"/>
          <p:cNvSpPr>
            <a:spLocks noChangeArrowheads="1"/>
          </p:cNvSpPr>
          <p:nvPr/>
        </p:nvSpPr>
        <p:spPr bwMode="auto">
          <a:xfrm>
            <a:off x="5508625" y="5300663"/>
            <a:ext cx="3168650" cy="865187"/>
          </a:xfrm>
          <a:prstGeom prst="cloudCallout">
            <a:avLst>
              <a:gd name="adj1" fmla="val -5810"/>
              <a:gd name="adj2" fmla="val -258255"/>
            </a:avLst>
          </a:prstGeom>
          <a:solidFill>
            <a:srgbClr val="FF99CC">
              <a:alpha val="45097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it-IT" sz="1200">
                <a:latin typeface="Calibri" pitchFamily="34" charset="0"/>
              </a:rPr>
              <a:t>Valorizzazione delle competenze, empowerment della famiglia</a:t>
            </a:r>
          </a:p>
        </p:txBody>
      </p:sp>
      <p:sp>
        <p:nvSpPr>
          <p:cNvPr id="8" name="AutoShape 20"/>
          <p:cNvSpPr>
            <a:spLocks noChangeArrowheads="1"/>
          </p:cNvSpPr>
          <p:nvPr/>
        </p:nvSpPr>
        <p:spPr bwMode="auto">
          <a:xfrm>
            <a:off x="250825" y="5013325"/>
            <a:ext cx="3529013" cy="1295400"/>
          </a:xfrm>
          <a:prstGeom prst="cloudCallout">
            <a:avLst>
              <a:gd name="adj1" fmla="val 4296"/>
              <a:gd name="adj2" fmla="val -151227"/>
            </a:avLst>
          </a:prstGeom>
          <a:solidFill>
            <a:srgbClr val="FF99CC">
              <a:alpha val="45097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it-IT" sz="1200">
                <a:latin typeface="Calibri" pitchFamily="34" charset="0"/>
              </a:rPr>
              <a:t>Quattro dimensioni di studio:</a:t>
            </a:r>
          </a:p>
          <a:p>
            <a:pPr algn="ctr"/>
            <a:r>
              <a:rPr lang="it-IT" sz="1200">
                <a:latin typeface="Calibri" pitchFamily="34" charset="0"/>
              </a:rPr>
              <a:t>integrazione</a:t>
            </a:r>
          </a:p>
          <a:p>
            <a:pPr algn="ctr"/>
            <a:r>
              <a:rPr lang="it-IT" sz="1200">
                <a:latin typeface="Calibri" pitchFamily="34" charset="0"/>
              </a:rPr>
              <a:t>mediazione, </a:t>
            </a:r>
          </a:p>
          <a:p>
            <a:pPr algn="ctr"/>
            <a:r>
              <a:rPr lang="it-IT" sz="1200">
                <a:latin typeface="Calibri" pitchFamily="34" charset="0"/>
              </a:rPr>
              <a:t>progettualità, </a:t>
            </a:r>
          </a:p>
          <a:p>
            <a:pPr algn="ctr"/>
            <a:r>
              <a:rPr lang="it-IT" sz="1200">
                <a:latin typeface="Calibri" pitchFamily="34" charset="0"/>
              </a:rPr>
              <a:t>divenire</a:t>
            </a:r>
          </a:p>
        </p:txBody>
      </p:sp>
      <p:sp>
        <p:nvSpPr>
          <p:cNvPr id="9" name="Ovale 8"/>
          <p:cNvSpPr/>
          <p:nvPr/>
        </p:nvSpPr>
        <p:spPr>
          <a:xfrm>
            <a:off x="928662" y="857232"/>
            <a:ext cx="1428750" cy="7858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0" name="Ovale 9"/>
          <p:cNvSpPr/>
          <p:nvPr/>
        </p:nvSpPr>
        <p:spPr>
          <a:xfrm>
            <a:off x="1285852" y="1071546"/>
            <a:ext cx="1428750" cy="8572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1" name="Ovale 10"/>
          <p:cNvSpPr/>
          <p:nvPr/>
        </p:nvSpPr>
        <p:spPr>
          <a:xfrm>
            <a:off x="785786" y="857232"/>
            <a:ext cx="1428750" cy="7858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Diagram 2"/>
          <p:cNvGrpSpPr>
            <a:grpSpLocks noChangeAspect="1"/>
          </p:cNvGrpSpPr>
          <p:nvPr/>
        </p:nvGrpSpPr>
        <p:grpSpPr bwMode="auto">
          <a:xfrm>
            <a:off x="0" y="1285860"/>
            <a:ext cx="3929090" cy="4343400"/>
            <a:chOff x="350" y="8843"/>
            <a:chExt cx="8640" cy="8701"/>
          </a:xfrm>
        </p:grpSpPr>
        <p:graphicFrame>
          <p:nvGraphicFramePr>
            <p:cNvPr id="10" name="Diagramma 9"/>
            <p:cNvGraphicFramePr/>
            <p:nvPr/>
          </p:nvGraphicFramePr>
          <p:xfrm>
            <a:off x="350" y="8843"/>
            <a:ext cx="8640" cy="870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8" name="Oval 13"/>
            <p:cNvSpPr>
              <a:spLocks noChangeArrowheads="1"/>
            </p:cNvSpPr>
            <p:nvPr/>
          </p:nvSpPr>
          <p:spPr bwMode="auto">
            <a:xfrm>
              <a:off x="3374" y="15712"/>
              <a:ext cx="2416" cy="1819"/>
            </a:xfrm>
            <a:prstGeom prst="ellipse">
              <a:avLst/>
            </a:prstGeom>
            <a:solidFill>
              <a:srgbClr val="FFCC00">
                <a:alpha val="56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9" name="Text Box 14"/>
            <p:cNvSpPr txBox="1">
              <a:spLocks noChangeArrowheads="1"/>
            </p:cNvSpPr>
            <p:nvPr/>
          </p:nvSpPr>
          <p:spPr bwMode="auto">
            <a:xfrm>
              <a:off x="3518" y="16142"/>
              <a:ext cx="2016" cy="9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famiglia</a:t>
              </a:r>
              <a:endPara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11" name="Rettangolo 10"/>
          <p:cNvSpPr/>
          <p:nvPr/>
        </p:nvSpPr>
        <p:spPr>
          <a:xfrm>
            <a:off x="5786446" y="785794"/>
            <a:ext cx="30718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i="1" dirty="0" smtClean="0"/>
              <a:t>“nucleo relazionale primario, teso alla piena realizzazione delle persone in esso agenti”</a:t>
            </a:r>
            <a:endParaRPr lang="it-IT" i="1" dirty="0"/>
          </a:p>
        </p:txBody>
      </p:sp>
      <p:sp>
        <p:nvSpPr>
          <p:cNvPr id="14" name="Pentagono 13"/>
          <p:cNvSpPr/>
          <p:nvPr/>
        </p:nvSpPr>
        <p:spPr>
          <a:xfrm>
            <a:off x="3428992" y="2571744"/>
            <a:ext cx="2000264" cy="2000264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it-IT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Quali sono gli elementi costitutivi della famiglia?</a:t>
            </a:r>
          </a:p>
          <a:p>
            <a:pPr algn="ctr"/>
            <a:endParaRPr lang="it-IT" dirty="0"/>
          </a:p>
        </p:txBody>
      </p:sp>
      <p:sp>
        <p:nvSpPr>
          <p:cNvPr id="15" name="Rettangolo 14"/>
          <p:cNvSpPr/>
          <p:nvPr/>
        </p:nvSpPr>
        <p:spPr>
          <a:xfrm>
            <a:off x="5866243" y="2357430"/>
            <a:ext cx="32777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i="1" dirty="0" smtClean="0"/>
              <a:t>priorità delle relazioni familiari  </a:t>
            </a:r>
            <a:endParaRPr lang="it-IT" i="1" dirty="0"/>
          </a:p>
        </p:txBody>
      </p:sp>
      <p:sp>
        <p:nvSpPr>
          <p:cNvPr id="16" name="Rettangolo 15"/>
          <p:cNvSpPr/>
          <p:nvPr/>
        </p:nvSpPr>
        <p:spPr>
          <a:xfrm>
            <a:off x="5929322" y="3286124"/>
            <a:ext cx="2928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i="1" dirty="0" smtClean="0"/>
              <a:t>volontà di non prescindere dalle relazioni familiari  </a:t>
            </a:r>
          </a:p>
          <a:p>
            <a:endParaRPr lang="it-IT" i="1" dirty="0"/>
          </a:p>
        </p:txBody>
      </p:sp>
      <p:sp>
        <p:nvSpPr>
          <p:cNvPr id="17" name="Rettangolo 16"/>
          <p:cNvSpPr/>
          <p:nvPr/>
        </p:nvSpPr>
        <p:spPr>
          <a:xfrm>
            <a:off x="5857884" y="4500570"/>
            <a:ext cx="30718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i="1" dirty="0" smtClean="0"/>
              <a:t>primato delle famiglie come portatrici di un sapere che va riconosciuto e valorizzato</a:t>
            </a:r>
            <a:endParaRPr lang="it-IT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Diagram 2"/>
          <p:cNvGrpSpPr>
            <a:grpSpLocks noChangeAspect="1"/>
          </p:cNvGrpSpPr>
          <p:nvPr/>
        </p:nvGrpSpPr>
        <p:grpSpPr bwMode="auto">
          <a:xfrm>
            <a:off x="0" y="1285860"/>
            <a:ext cx="3929090" cy="4343400"/>
            <a:chOff x="350" y="8843"/>
            <a:chExt cx="8640" cy="8701"/>
          </a:xfrm>
        </p:grpSpPr>
        <p:graphicFrame>
          <p:nvGraphicFramePr>
            <p:cNvPr id="3" name="Diagramma 2"/>
            <p:cNvGraphicFramePr/>
            <p:nvPr/>
          </p:nvGraphicFramePr>
          <p:xfrm>
            <a:off x="350" y="8843"/>
            <a:ext cx="8640" cy="870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98" y="9559"/>
              <a:ext cx="4032" cy="2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endParaRPr lang="it-IT" dirty="0" smtClean="0">
                <a:latin typeface="Arial" charset="0"/>
                <a:cs typeface="Arial" charset="0"/>
              </a:endParaRPr>
            </a:p>
          </p:txBody>
        </p:sp>
        <p:sp>
          <p:nvSpPr>
            <p:cNvPr id="5" name="Oval 13"/>
            <p:cNvSpPr>
              <a:spLocks noChangeArrowheads="1"/>
            </p:cNvSpPr>
            <p:nvPr/>
          </p:nvSpPr>
          <p:spPr bwMode="auto">
            <a:xfrm>
              <a:off x="3374" y="15712"/>
              <a:ext cx="2416" cy="1819"/>
            </a:xfrm>
            <a:prstGeom prst="ellipse">
              <a:avLst/>
            </a:prstGeom>
            <a:solidFill>
              <a:srgbClr val="FFCC00">
                <a:alpha val="56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" name="Text Box 14"/>
            <p:cNvSpPr txBox="1">
              <a:spLocks noChangeArrowheads="1"/>
            </p:cNvSpPr>
            <p:nvPr/>
          </p:nvSpPr>
          <p:spPr bwMode="auto">
            <a:xfrm>
              <a:off x="3518" y="16142"/>
              <a:ext cx="2016" cy="9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famiglia</a:t>
              </a:r>
              <a:endPara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7" name="Rettangolo 6"/>
          <p:cNvSpPr/>
          <p:nvPr/>
        </p:nvSpPr>
        <p:spPr>
          <a:xfrm>
            <a:off x="5857884" y="1357298"/>
            <a:ext cx="307183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i="1" dirty="0" smtClean="0"/>
              <a:t>finalità della ricerca pedagogica per la famiglia non è di ordine descrittivo, ma pedagogico; si addentra nelle relazioni familiari dei soggetti interpellati, in vista dell’enucleazione di linee progettuali attraverso le quali la famiglia possa sostenere educativamente il ciclo di vita</a:t>
            </a:r>
            <a:endParaRPr lang="it-IT" i="1" dirty="0"/>
          </a:p>
        </p:txBody>
      </p:sp>
      <p:sp>
        <p:nvSpPr>
          <p:cNvPr id="8" name="Pentagono 7"/>
          <p:cNvSpPr/>
          <p:nvPr/>
        </p:nvSpPr>
        <p:spPr>
          <a:xfrm>
            <a:off x="3428992" y="2571744"/>
            <a:ext cx="2000264" cy="2000264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dirty="0" smtClean="0">
                <a:latin typeface="Arial" charset="0"/>
                <a:cs typeface="Arial" charset="0"/>
              </a:rPr>
              <a:t>Quali categorie interpreta-tive per conoscere la famiglia?</a:t>
            </a:r>
          </a:p>
          <a:p>
            <a:pPr algn="ctr"/>
            <a:endParaRPr lang="it-IT" dirty="0"/>
          </a:p>
        </p:txBody>
      </p:sp>
      <p:sp>
        <p:nvSpPr>
          <p:cNvPr id="10" name="Rettangolo 9"/>
          <p:cNvSpPr/>
          <p:nvPr/>
        </p:nvSpPr>
        <p:spPr>
          <a:xfrm>
            <a:off x="5929322" y="4429132"/>
            <a:ext cx="29289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i="1" dirty="0" smtClean="0"/>
              <a:t>Riconfigurazione dei significati</a:t>
            </a:r>
            <a:endParaRPr lang="it-IT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Diagram 2"/>
          <p:cNvGrpSpPr>
            <a:grpSpLocks noChangeAspect="1"/>
          </p:cNvGrpSpPr>
          <p:nvPr/>
        </p:nvGrpSpPr>
        <p:grpSpPr bwMode="auto">
          <a:xfrm>
            <a:off x="0" y="1214422"/>
            <a:ext cx="3929090" cy="4343400"/>
            <a:chOff x="350" y="8843"/>
            <a:chExt cx="8640" cy="8701"/>
          </a:xfrm>
        </p:grpSpPr>
        <p:graphicFrame>
          <p:nvGraphicFramePr>
            <p:cNvPr id="3" name="Diagramma 2"/>
            <p:cNvGraphicFramePr/>
            <p:nvPr/>
          </p:nvGraphicFramePr>
          <p:xfrm>
            <a:off x="350" y="8843"/>
            <a:ext cx="8640" cy="870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98" y="9559"/>
              <a:ext cx="4032" cy="2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endParaRPr lang="it-IT" dirty="0" smtClean="0">
                <a:latin typeface="Arial" charset="0"/>
                <a:cs typeface="Arial" charset="0"/>
              </a:endParaRPr>
            </a:p>
          </p:txBody>
        </p:sp>
        <p:sp>
          <p:nvSpPr>
            <p:cNvPr id="5" name="Oval 13"/>
            <p:cNvSpPr>
              <a:spLocks noChangeArrowheads="1"/>
            </p:cNvSpPr>
            <p:nvPr/>
          </p:nvSpPr>
          <p:spPr bwMode="auto">
            <a:xfrm>
              <a:off x="3374" y="15712"/>
              <a:ext cx="2416" cy="1819"/>
            </a:xfrm>
            <a:prstGeom prst="ellipse">
              <a:avLst/>
            </a:prstGeom>
            <a:solidFill>
              <a:srgbClr val="FFCC00">
                <a:alpha val="56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6" name="Text Box 14"/>
            <p:cNvSpPr txBox="1">
              <a:spLocks noChangeArrowheads="1"/>
            </p:cNvSpPr>
            <p:nvPr/>
          </p:nvSpPr>
          <p:spPr bwMode="auto">
            <a:xfrm>
              <a:off x="3518" y="16142"/>
              <a:ext cx="2016" cy="9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famiglia</a:t>
              </a:r>
              <a:endParaRPr kumimoji="0" 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7" name="Pentagono 6"/>
          <p:cNvSpPr/>
          <p:nvPr/>
        </p:nvSpPr>
        <p:spPr>
          <a:xfrm>
            <a:off x="3428992" y="2500306"/>
            <a:ext cx="2000264" cy="2000264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dirty="0" smtClean="0">
                <a:latin typeface="Arial" charset="0"/>
                <a:cs typeface="Arial" charset="0"/>
              </a:rPr>
              <a:t>Quale opzione valoriale e quale orizzonte dell’azione?</a:t>
            </a:r>
          </a:p>
          <a:p>
            <a:pPr algn="ctr"/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5857884" y="1785926"/>
            <a:ext cx="278608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i="1" dirty="0" smtClean="0"/>
              <a:t>convergenza tra la crescita esistenziale dei membri della famiglia e la promozione sociale e democratica, poiché “non vi è contraddizione tra il volere dar forza alla famiglia e il voler fare progredire in senso democratico il sistema sociale”</a:t>
            </a:r>
            <a:endParaRPr lang="it-IT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Diagramma 14"/>
          <p:cNvGraphicFramePr/>
          <p:nvPr/>
        </p:nvGraphicFramePr>
        <p:xfrm>
          <a:off x="4286248" y="1857364"/>
          <a:ext cx="4429188" cy="1714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" name="Diagramma 1"/>
          <p:cNvGraphicFramePr/>
          <p:nvPr/>
        </p:nvGraphicFramePr>
        <p:xfrm>
          <a:off x="0" y="1000108"/>
          <a:ext cx="3786182" cy="478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Callout con freccia a destra 6"/>
          <p:cNvSpPr/>
          <p:nvPr/>
        </p:nvSpPr>
        <p:spPr>
          <a:xfrm>
            <a:off x="3857620" y="500042"/>
            <a:ext cx="500066" cy="5715040"/>
          </a:xfrm>
          <a:prstGeom prst="rightArrowCallout">
            <a:avLst>
              <a:gd name="adj1" fmla="val 25000"/>
              <a:gd name="adj2" fmla="val 17242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ricerca</a:t>
            </a:r>
            <a:endParaRPr lang="it-IT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4" name="Diagramma 13"/>
          <p:cNvGraphicFramePr/>
          <p:nvPr/>
        </p:nvGraphicFramePr>
        <p:xfrm>
          <a:off x="4286248" y="357166"/>
          <a:ext cx="4429188" cy="1714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20" name="Diagramma 19"/>
          <p:cNvGraphicFramePr/>
          <p:nvPr/>
        </p:nvGraphicFramePr>
        <p:xfrm>
          <a:off x="4286248" y="3357562"/>
          <a:ext cx="4429188" cy="1714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21" name="Diagramma 20"/>
          <p:cNvGraphicFramePr/>
          <p:nvPr/>
        </p:nvGraphicFramePr>
        <p:xfrm>
          <a:off x="4286248" y="5143488"/>
          <a:ext cx="4429188" cy="1714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grpSp>
        <p:nvGrpSpPr>
          <p:cNvPr id="25" name="Gruppo 24"/>
          <p:cNvGrpSpPr/>
          <p:nvPr/>
        </p:nvGrpSpPr>
        <p:grpSpPr>
          <a:xfrm>
            <a:off x="1357290" y="3571876"/>
            <a:ext cx="2500330" cy="904918"/>
            <a:chOff x="1363025" y="114032"/>
            <a:chExt cx="2500330" cy="904918"/>
          </a:xfrm>
        </p:grpSpPr>
        <p:sp>
          <p:nvSpPr>
            <p:cNvPr id="26" name="Arrotonda angolo stesso lato rettangolo 25"/>
            <p:cNvSpPr/>
            <p:nvPr/>
          </p:nvSpPr>
          <p:spPr>
            <a:xfrm rot="5400000">
              <a:off x="2122144" y="-645087"/>
              <a:ext cx="904918" cy="2423156"/>
            </a:xfrm>
            <a:prstGeom prst="round2SameRect">
              <a:avLst/>
            </a:prstGeom>
          </p:spPr>
          <p:style>
            <a:lnRef idx="2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Arrotonda angolo stesso lato rettangolo 4"/>
            <p:cNvSpPr/>
            <p:nvPr/>
          </p:nvSpPr>
          <p:spPr>
            <a:xfrm>
              <a:off x="1363025" y="158206"/>
              <a:ext cx="2500330" cy="8165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9070" tIns="89535" rIns="179070" bIns="89535" numCol="1" spcCol="1270" anchor="ctr" anchorCtr="0">
              <a:noAutofit/>
            </a:bodyPr>
            <a:lstStyle/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it-IT" sz="1600" i="1" dirty="0" smtClean="0"/>
                <a:t>la famiglia è luogo atto a produrre cultura e a selezionare gli influssi esterni</a:t>
              </a:r>
              <a:endParaRPr lang="it-IT" sz="1600" i="1" kern="1200" dirty="0"/>
            </a:p>
          </p:txBody>
        </p:sp>
      </p:grpSp>
      <p:sp>
        <p:nvSpPr>
          <p:cNvPr id="11" name="Rettangolo 10"/>
          <p:cNvSpPr/>
          <p:nvPr/>
        </p:nvSpPr>
        <p:spPr>
          <a:xfrm>
            <a:off x="214282" y="428604"/>
            <a:ext cx="3557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CATEGORIE INTERPRETATIVE</a:t>
            </a:r>
            <a:endParaRPr lang="it-IT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P spid="7" grpId="3" animBg="1"/>
      <p:bldGraphic spid="14" grpId="0">
        <p:bldAsOne/>
      </p:bldGraphic>
      <p:bldGraphic spid="20" grpId="0">
        <p:bldAsOne/>
      </p:bldGraphic>
      <p:bldGraphic spid="21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2"/>
          <p:cNvGraphicFramePr>
            <a:graphicFrameLocks noGrp="1"/>
          </p:cNvGraphicFramePr>
          <p:nvPr/>
        </p:nvGraphicFramePr>
        <p:xfrm>
          <a:off x="1357290" y="1071546"/>
          <a:ext cx="6096000" cy="4256505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3048000"/>
                <a:gridCol w="3048000"/>
              </a:tblGrid>
              <a:tr h="910835">
                <a:tc>
                  <a:txBody>
                    <a:bodyPr/>
                    <a:lstStyle/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it-IT" sz="2000" b="0" i="1" dirty="0" err="1">
                          <a:latin typeface="+mn-lt"/>
                          <a:ea typeface="Times New Roman"/>
                          <a:cs typeface="Times New Roman"/>
                        </a:rPr>
                        <a:t>Grounded</a:t>
                      </a:r>
                      <a:r>
                        <a:rPr lang="it-IT" sz="2000" b="0" i="1" dirty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t-IT" sz="2000" b="0" i="1" dirty="0" err="1">
                          <a:latin typeface="+mn-lt"/>
                          <a:ea typeface="Times New Roman"/>
                          <a:cs typeface="Times New Roman"/>
                        </a:rPr>
                        <a:t>Theory</a:t>
                      </a:r>
                      <a:endParaRPr lang="it-IT" sz="2000" b="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2000" b="0" dirty="0">
                          <a:latin typeface="+mn-lt"/>
                          <a:ea typeface="Times New Roman"/>
                          <a:cs typeface="Times New Roman"/>
                        </a:rPr>
                        <a:t>Elaborare categorie per una ‘conoscenza generativa’ </a:t>
                      </a:r>
                    </a:p>
                  </a:txBody>
                  <a:tcPr marL="68580" marR="68580" marT="0" marB="0"/>
                </a:tc>
              </a:tr>
              <a:tr h="910835">
                <a:tc>
                  <a:txBody>
                    <a:bodyPr/>
                    <a:lstStyle/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it-IT" sz="2000" i="1" dirty="0">
                          <a:latin typeface="+mn-lt"/>
                          <a:ea typeface="Times New Roman"/>
                          <a:cs typeface="Times New Roman"/>
                        </a:rPr>
                        <a:t>Narrative </a:t>
                      </a:r>
                      <a:r>
                        <a:rPr lang="it-IT" sz="2000" i="1" dirty="0" err="1">
                          <a:latin typeface="+mn-lt"/>
                          <a:ea typeface="Times New Roman"/>
                          <a:cs typeface="Times New Roman"/>
                        </a:rPr>
                        <a:t>Inquiry</a:t>
                      </a:r>
                      <a:endParaRPr lang="it-IT" sz="20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2000" dirty="0">
                          <a:latin typeface="+mn-lt"/>
                          <a:ea typeface="Times New Roman"/>
                          <a:cs typeface="Times New Roman"/>
                        </a:rPr>
                        <a:t>Ricostruire e raccontare la propria storia</a:t>
                      </a:r>
                    </a:p>
                  </a:txBody>
                  <a:tcPr marL="68580" marR="68580" marT="0" marB="0"/>
                </a:tc>
              </a:tr>
              <a:tr h="910835">
                <a:tc>
                  <a:txBody>
                    <a:bodyPr/>
                    <a:lstStyle/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it-IT" sz="2000" i="1" dirty="0" err="1" smtClean="0">
                          <a:latin typeface="+mn-lt"/>
                          <a:ea typeface="Times New Roman"/>
                          <a:cs typeface="Times New Roman"/>
                        </a:rPr>
                        <a:t>Partecipatory</a:t>
                      </a:r>
                      <a:r>
                        <a:rPr lang="it-IT" sz="2000" i="1" baseline="0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t-IT" sz="2000" i="1" dirty="0" err="1" smtClean="0">
                          <a:latin typeface="+mn-lt"/>
                          <a:ea typeface="Times New Roman"/>
                          <a:cs typeface="Times New Roman"/>
                        </a:rPr>
                        <a:t>Action</a:t>
                      </a:r>
                      <a:r>
                        <a:rPr lang="it-IT" sz="2000" i="1" dirty="0" smtClean="0">
                          <a:latin typeface="+mn-lt"/>
                          <a:ea typeface="Times New Roman"/>
                          <a:cs typeface="Times New Roman"/>
                        </a:rPr>
                        <a:t>     </a:t>
                      </a:r>
                      <a:r>
                        <a:rPr lang="it-IT" sz="2000" i="1" dirty="0" err="1" smtClean="0">
                          <a:latin typeface="+mn-lt"/>
                          <a:ea typeface="Times New Roman"/>
                          <a:cs typeface="Times New Roman"/>
                        </a:rPr>
                        <a:t>Research</a:t>
                      </a:r>
                      <a:endParaRPr lang="it-IT" sz="20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t-IT" sz="2000" dirty="0">
                          <a:latin typeface="+mn-lt"/>
                          <a:ea typeface="Times New Roman"/>
                          <a:cs typeface="Times New Roman"/>
                        </a:rPr>
                        <a:t>Sostenere la partecipazione, i processi di cambiamento e </a:t>
                      </a:r>
                      <a:r>
                        <a:rPr lang="it-IT" sz="2000" dirty="0" smtClean="0">
                          <a:latin typeface="+mn-lt"/>
                          <a:ea typeface="Times New Roman"/>
                          <a:cs typeface="Times New Roman"/>
                        </a:rPr>
                        <a:t>l’</a:t>
                      </a:r>
                      <a:r>
                        <a:rPr lang="it-IT" sz="2000" i="1" dirty="0" err="1" smtClean="0">
                          <a:latin typeface="+mn-lt"/>
                          <a:ea typeface="Times New Roman"/>
                          <a:cs typeface="Times New Roman"/>
                        </a:rPr>
                        <a:t>empowerment</a:t>
                      </a:r>
                      <a:endParaRPr lang="it-IT" sz="2000" i="1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it-IT" sz="20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108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2000" i="1">
                          <a:latin typeface="+mn-lt"/>
                          <a:ea typeface="Times New Roman"/>
                          <a:cs typeface="Times New Roman"/>
                        </a:rPr>
                        <a:t>Phenomenological Analysis</a:t>
                      </a:r>
                      <a:endParaRPr lang="it-IT" sz="20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2000" dirty="0">
                          <a:latin typeface="+mn-lt"/>
                          <a:ea typeface="Times New Roman"/>
                          <a:cs typeface="Times New Roman"/>
                        </a:rPr>
                        <a:t>Ricercare il significato dell’ esperienza 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925</Words>
  <Application>Microsoft Office PowerPoint</Application>
  <PresentationFormat>Presentazione su schermo (4:3)</PresentationFormat>
  <Paragraphs>142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Tema di Office</vt:lpstr>
      <vt:lpstr>Paradigmi di ricerca</vt:lpstr>
      <vt:lpstr>Diapositiva 2</vt:lpstr>
      <vt:lpstr>D.M. Klein e J.M. White:  tre dei principali paradigmi conoscitivi </vt:lpstr>
      <vt:lpstr>1.  l’approccio scientifico alla conoscenza</vt:lpstr>
      <vt:lpstr>2. l’approccio interpretativo alla conoscenza:</vt:lpstr>
      <vt:lpstr>3. l’approccio critico alla conoscenza: 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Livia Cadei</dc:creator>
  <cp:lastModifiedBy>Livia Cadei</cp:lastModifiedBy>
  <cp:revision>9</cp:revision>
  <dcterms:created xsi:type="dcterms:W3CDTF">2009-11-18T23:17:29Z</dcterms:created>
  <dcterms:modified xsi:type="dcterms:W3CDTF">2009-12-13T07:49:49Z</dcterms:modified>
</cp:coreProperties>
</file>