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7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82BD02-FC40-44F0-B01D-EADA923B528E}" type="datetimeFigureOut">
              <a:rPr lang="it-IT" smtClean="0"/>
              <a:pPr/>
              <a:t>25/01/2011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771BE8-BAE7-4A11-86CC-5681C083F3B1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714488" y="214282"/>
            <a:ext cx="34290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Raccolta dei Dati</a:t>
            </a:r>
            <a:endParaRPr lang="it-IT" dirty="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42870" y="1114425"/>
            <a:ext cx="29718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ALL’ORIGINE O</a:t>
            </a:r>
            <a:endParaRPr kumimoji="0" lang="it-I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DA FONTE PRIMARIA</a:t>
            </a:r>
            <a:endParaRPr kumimoji="0" lang="it-IT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4014770" y="1114425"/>
            <a:ext cx="26289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DA FONTI</a:t>
            </a:r>
            <a:endParaRPr kumimoji="0" lang="it-IT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SECONDARIE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142852" y="3117850"/>
            <a:ext cx="16002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OSSERVAZIONE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6" name="AutoShape 20"/>
          <p:cNvSpPr>
            <a:spLocks noChangeArrowheads="1"/>
          </p:cNvSpPr>
          <p:nvPr/>
        </p:nvSpPr>
        <p:spPr bwMode="auto">
          <a:xfrm>
            <a:off x="1857352" y="3117850"/>
            <a:ext cx="1600200" cy="685800"/>
          </a:xfrm>
          <a:prstGeom prst="flowChart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QUESTIONARIO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142852" y="4178300"/>
            <a:ext cx="10287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PURA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371432" y="4884738"/>
            <a:ext cx="1343068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CONDIZIONI PREDISPOSTE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1371600" y="5711825"/>
            <a:ext cx="10287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PER POSTA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1943100" y="6532563"/>
            <a:ext cx="10287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PER TELEFONO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2628900" y="7245350"/>
            <a:ext cx="12573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PER INTERVISTA DIRETTA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029052" y="2525713"/>
            <a:ext cx="11430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PUBBLICHE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5057752" y="3467100"/>
            <a:ext cx="16002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INTERNE AI VARI ENTI PRIVATI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600052" y="3822700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1400152" y="3822700"/>
            <a:ext cx="0" cy="1028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2085952" y="38227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2514600" y="3822700"/>
            <a:ext cx="0" cy="262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3200400" y="370205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H="1">
            <a:off x="700070" y="1698625"/>
            <a:ext cx="5715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2185970" y="1698625"/>
            <a:ext cx="685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4586270" y="1698625"/>
            <a:ext cx="34290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5400652" y="1698625"/>
            <a:ext cx="57150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78" name="Line 2"/>
          <p:cNvSpPr>
            <a:spLocks noChangeShapeType="1"/>
          </p:cNvSpPr>
          <p:nvPr/>
        </p:nvSpPr>
        <p:spPr bwMode="auto">
          <a:xfrm flipH="1">
            <a:off x="1800176" y="522288"/>
            <a:ext cx="114300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3486104" y="522288"/>
            <a:ext cx="125730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0" y="45720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6" grpId="0" animBg="1"/>
      <p:bldP spid="24597" grpId="0" animBg="1"/>
      <p:bldP spid="24596" grpId="0" animBg="1"/>
      <p:bldP spid="24595" grpId="0" animBg="1"/>
      <p:bldP spid="24594" grpId="0" animBg="1"/>
      <p:bldP spid="24593" grpId="0" animBg="1"/>
      <p:bldP spid="24592" grpId="0" animBg="1"/>
      <p:bldP spid="24598" grpId="0" animBg="1"/>
      <p:bldP spid="24585" grpId="0" animBg="1"/>
      <p:bldP spid="24577" grpId="0" animBg="1"/>
      <p:bldP spid="24591" grpId="0" animBg="1"/>
      <p:bldP spid="24590" grpId="0" animBg="1"/>
      <p:bldP spid="24589" grpId="0" animBg="1"/>
      <p:bldP spid="24588" grpId="0" animBg="1"/>
      <p:bldP spid="24587" grpId="0" animBg="1"/>
      <p:bldP spid="24580" grpId="0" animBg="1"/>
      <p:bldP spid="24579" grpId="0" animBg="1"/>
      <p:bldP spid="24584" grpId="0" animBg="1"/>
      <p:bldP spid="24583" grpId="0" animBg="1"/>
      <p:bldP spid="24578" grpId="0" animBg="1"/>
      <p:bldP spid="2458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</TotalTime>
  <Words>29</Words>
  <Application>Microsoft Office PowerPoint</Application>
  <PresentationFormat>Presentazione su schermo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Equinozio</vt:lpstr>
      <vt:lpstr>Diapositiva 1</vt:lpstr>
    </vt:vector>
  </TitlesOfParts>
  <Company>utente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2</cp:revision>
  <dcterms:created xsi:type="dcterms:W3CDTF">2011-01-25T15:54:50Z</dcterms:created>
  <dcterms:modified xsi:type="dcterms:W3CDTF">2011-01-25T16:09:22Z</dcterms:modified>
</cp:coreProperties>
</file>