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806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6916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0998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74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5927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337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80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7635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047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5110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4795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BC701-D078-4FC3-82EC-8F6CBC3EEB7E}" type="datetimeFigureOut">
              <a:rPr lang="it-IT" smtClean="0"/>
              <a:t>13/04/2012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78B2E-1151-4C7A-9AB3-F0080129F12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3120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dell’Occidente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9424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Lo «shock petrolifero»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crisi del dollaro e l’aumento del prezzo del petrolio.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«stagflazione» (stagnazione e inflazione).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disoccupazione.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della società del benessere?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550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 del «Welfare State»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L’aumento della spesa pubblica e la crescita della pressione fiscale.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critiche contro l’intervento pubblico in economia.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monetarismo e l’esperienza dei governi Thatcher e Reagan.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2036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trasformazione delle ideologie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tramonto del mito dell’Unione Sovietica.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«riflusso».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terrorismo politico. Germania e Italia.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L’integralismo islamico.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6099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Democrazie e dittature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ritorno della democrazia in Grecia, Spagna e Portogallo.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dittatura di Pinochet in Cile.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dittatura in Argentina. La guerra delle Falkland.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rivoluzione sandinista in Nicaragua.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dittatura dei khmer rossi in Cambogia.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317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L’ascesa dell’Oriente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Cina dopo Mao. Le riforme di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Den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Xiaoping.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crescita economica del Giappone. </a:t>
            </a:r>
          </a:p>
          <a:p>
            <a:endParaRPr lang="it-IT" dirty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sviluppo dei paesi del Sud-Est.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ruolo dei paesi asiatici nel commercio internazionale.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2403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World </a:t>
            </a:r>
            <a:r>
              <a:rPr lang="it-IT" b="1" smtClean="0">
                <a:latin typeface="Times New Roman" pitchFamily="18" charset="0"/>
                <a:cs typeface="Times New Roman" pitchFamily="18" charset="0"/>
              </a:rPr>
              <a:t>History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«spazio» come categoria di analisi storica.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fine dell’eurocentrismo.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declino del paradigma dello Stato-nazione.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L’analisi dei fenomeni storici in una dimensione </a:t>
            </a:r>
            <a:r>
              <a:rPr lang="it-IT" smtClean="0">
                <a:latin typeface="Times New Roman" pitchFamily="18" charset="0"/>
                <a:cs typeface="Times New Roman" pitchFamily="18" charset="0"/>
              </a:rPr>
              <a:t>globale.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Scambi e ibridazioni. Le vie diverse della modernizzazione.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6631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223</Words>
  <Application>Microsoft Office PowerPoint</Application>
  <PresentationFormat>Presentazione su schermo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crisi dell’Occidente</vt:lpstr>
      <vt:lpstr>Lo «shock petrolifero»</vt:lpstr>
      <vt:lpstr>La crisi del «Welfare State»</vt:lpstr>
      <vt:lpstr>La trasformazione delle ideologie</vt:lpstr>
      <vt:lpstr>Democrazie e dittature</vt:lpstr>
      <vt:lpstr>L’ascesa dell’Oriente</vt:lpstr>
      <vt:lpstr>La World History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 dell’Occidente</dc:title>
  <dc:creator>Francesco</dc:creator>
  <cp:lastModifiedBy>Francesco</cp:lastModifiedBy>
  <cp:revision>16</cp:revision>
  <dcterms:created xsi:type="dcterms:W3CDTF">2012-01-04T15:36:46Z</dcterms:created>
  <dcterms:modified xsi:type="dcterms:W3CDTF">2012-04-13T13:07:49Z</dcterms:modified>
</cp:coreProperties>
</file>