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AC15-BD52-434D-8A74-FDF2A261AE96}" type="datetimeFigureOut">
              <a:rPr lang="it-IT" smtClean="0"/>
              <a:t>01/01/2012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715B-6972-4E70-9BAA-A7E9C89B4A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2132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AC15-BD52-434D-8A74-FDF2A261AE96}" type="datetimeFigureOut">
              <a:rPr lang="it-IT" smtClean="0"/>
              <a:t>01/01/2012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715B-6972-4E70-9BAA-A7E9C89B4A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2221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AC15-BD52-434D-8A74-FDF2A261AE96}" type="datetimeFigureOut">
              <a:rPr lang="it-IT" smtClean="0"/>
              <a:t>01/01/2012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715B-6972-4E70-9BAA-A7E9C89B4A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4244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AC15-BD52-434D-8A74-FDF2A261AE96}" type="datetimeFigureOut">
              <a:rPr lang="it-IT" smtClean="0"/>
              <a:t>01/01/2012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715B-6972-4E70-9BAA-A7E9C89B4A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3877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AC15-BD52-434D-8A74-FDF2A261AE96}" type="datetimeFigureOut">
              <a:rPr lang="it-IT" smtClean="0"/>
              <a:t>01/01/2012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715B-6972-4E70-9BAA-A7E9C89B4A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6548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AC15-BD52-434D-8A74-FDF2A261AE96}" type="datetimeFigureOut">
              <a:rPr lang="it-IT" smtClean="0"/>
              <a:t>01/01/2012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715B-6972-4E70-9BAA-A7E9C89B4A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4239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AC15-BD52-434D-8A74-FDF2A261AE96}" type="datetimeFigureOut">
              <a:rPr lang="it-IT" smtClean="0"/>
              <a:t>01/01/2012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715B-6972-4E70-9BAA-A7E9C89B4A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6415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AC15-BD52-434D-8A74-FDF2A261AE96}" type="datetimeFigureOut">
              <a:rPr lang="it-IT" smtClean="0"/>
              <a:t>01/01/2012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715B-6972-4E70-9BAA-A7E9C89B4A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6210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AC15-BD52-434D-8A74-FDF2A261AE96}" type="datetimeFigureOut">
              <a:rPr lang="it-IT" smtClean="0"/>
              <a:t>01/01/2012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715B-6972-4E70-9BAA-A7E9C89B4A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4229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AC15-BD52-434D-8A74-FDF2A261AE96}" type="datetimeFigureOut">
              <a:rPr lang="it-IT" smtClean="0"/>
              <a:t>01/01/2012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715B-6972-4E70-9BAA-A7E9C89B4A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4948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2AC15-BD52-434D-8A74-FDF2A261AE96}" type="datetimeFigureOut">
              <a:rPr lang="it-IT" smtClean="0"/>
              <a:t>01/01/2012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B715B-6972-4E70-9BAA-A7E9C89B4A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935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A2AC15-BD52-434D-8A74-FDF2A261AE96}" type="datetimeFigureOut">
              <a:rPr lang="it-IT" smtClean="0"/>
              <a:t>01/01/2012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B715B-6972-4E70-9BAA-A7E9C89B4A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7224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4800" b="1" dirty="0" smtClean="0">
                <a:latin typeface="Times New Roman" pitchFamily="18" charset="0"/>
                <a:cs typeface="Times New Roman" pitchFamily="18" charset="0"/>
              </a:rPr>
              <a:t>La rivoluzione russa</a:t>
            </a:r>
            <a:endParaRPr lang="it-IT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9172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fine del regime zarista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rivoluzione di febbraio.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governo provvisorio e i soviet.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Lenin e le «tesi di aprile».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tentativo di colpo di Stato. </a:t>
            </a:r>
          </a:p>
          <a:p>
            <a:endParaRPr lang="it-IT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2000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rivoluzione d’ottobre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L’assalto al Palazzo d’Inverno.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decreti sulla pace e sulla terra.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governo rivoluzionario e le elezioni per l’Assemblea costituente.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L’intervento di militari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bolscevici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e lo scioglimento dell’Assemblea costituente.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267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guerra civile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trattato di Brest-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Litovsk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(marzo 1918).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L’intervento delle potenze dell’Intesa.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armate bianche.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dittatura rivoluzionaria.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L’Armata rossa.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guerra russo-polacca.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038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Il consolidamento </a:t>
            </a:r>
            <a:br>
              <a:rPr lang="it-IT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del regime comunista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Terza Internazionale. I «ventuno punti».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comunismo di guerra.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Carestia e dissenso.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nuova politica economica (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Nep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). 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359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nascita dell’Unione Sovietica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costituzione del 1924. La dittatura del partito.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L’educazione dei giovani.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lotta contro la Chiesa ortodossa.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regime e gli intellettuali.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297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L’ascesa di Stalin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morte di Lenin e la questione della successione.</a:t>
            </a:r>
          </a:p>
          <a:p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Trotzkij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e la tesi della «rivoluzione permanente».</a:t>
            </a: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Stalin e la tesi del «socialismo in un solo paese».</a:t>
            </a: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contrasti sulla politica economica e la sconfitta degli oppositori di Stalin.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185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Le interpretazioni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primi studi (Hill, Carr).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nuove prospettive (Service,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Pipes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Figes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Miti e realtà dell’Unione Sovietica (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Werth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Zaslavsky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, Graziosi).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6338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239</Words>
  <Application>Microsoft Office PowerPoint</Application>
  <PresentationFormat>Presentazione su schermo (4:3)</PresentationFormat>
  <Paragraphs>56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Tema di Office</vt:lpstr>
      <vt:lpstr>La rivoluzione russa</vt:lpstr>
      <vt:lpstr>La fine del regime zarista</vt:lpstr>
      <vt:lpstr>La rivoluzione d’ottobre</vt:lpstr>
      <vt:lpstr>La guerra civile</vt:lpstr>
      <vt:lpstr>Il consolidamento  del regime comunista</vt:lpstr>
      <vt:lpstr>La nascita dell’Unione Sovietica</vt:lpstr>
      <vt:lpstr>L’ascesa di Stalin</vt:lpstr>
      <vt:lpstr>Le interpretazioni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rivoluzione russa</dc:title>
  <dc:creator>Francesco</dc:creator>
  <cp:lastModifiedBy>Francesco</cp:lastModifiedBy>
  <cp:revision>21</cp:revision>
  <dcterms:created xsi:type="dcterms:W3CDTF">2011-12-30T14:33:41Z</dcterms:created>
  <dcterms:modified xsi:type="dcterms:W3CDTF">2012-01-01T15:31:53Z</dcterms:modified>
</cp:coreProperties>
</file>