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01DAE-782D-4632-857B-838FF4611DF6}" type="datetimeFigureOut">
              <a:rPr lang="it-IT" smtClean="0"/>
              <a:t>10/04/2012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73B4-D7FC-4E7A-B72E-06B259E7D2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2612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01DAE-782D-4632-857B-838FF4611DF6}" type="datetimeFigureOut">
              <a:rPr lang="it-IT" smtClean="0"/>
              <a:t>10/04/2012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73B4-D7FC-4E7A-B72E-06B259E7D2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4249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01DAE-782D-4632-857B-838FF4611DF6}" type="datetimeFigureOut">
              <a:rPr lang="it-IT" smtClean="0"/>
              <a:t>10/04/2012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73B4-D7FC-4E7A-B72E-06B259E7D2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2744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01DAE-782D-4632-857B-838FF4611DF6}" type="datetimeFigureOut">
              <a:rPr lang="it-IT" smtClean="0"/>
              <a:t>10/04/2012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73B4-D7FC-4E7A-B72E-06B259E7D2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8324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01DAE-782D-4632-857B-838FF4611DF6}" type="datetimeFigureOut">
              <a:rPr lang="it-IT" smtClean="0"/>
              <a:t>10/04/2012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73B4-D7FC-4E7A-B72E-06B259E7D2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7043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01DAE-782D-4632-857B-838FF4611DF6}" type="datetimeFigureOut">
              <a:rPr lang="it-IT" smtClean="0"/>
              <a:t>10/04/2012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73B4-D7FC-4E7A-B72E-06B259E7D2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6220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01DAE-782D-4632-857B-838FF4611DF6}" type="datetimeFigureOut">
              <a:rPr lang="it-IT" smtClean="0"/>
              <a:t>10/04/2012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73B4-D7FC-4E7A-B72E-06B259E7D2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5184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01DAE-782D-4632-857B-838FF4611DF6}" type="datetimeFigureOut">
              <a:rPr lang="it-IT" smtClean="0"/>
              <a:t>10/04/2012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73B4-D7FC-4E7A-B72E-06B259E7D2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2418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01DAE-782D-4632-857B-838FF4611DF6}" type="datetimeFigureOut">
              <a:rPr lang="it-IT" smtClean="0"/>
              <a:t>10/04/2012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73B4-D7FC-4E7A-B72E-06B259E7D2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997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01DAE-782D-4632-857B-838FF4611DF6}" type="datetimeFigureOut">
              <a:rPr lang="it-IT" smtClean="0"/>
              <a:t>10/04/2012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73B4-D7FC-4E7A-B72E-06B259E7D2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3044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01DAE-782D-4632-857B-838FF4611DF6}" type="datetimeFigureOut">
              <a:rPr lang="it-IT" smtClean="0"/>
              <a:t>10/04/2012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73B4-D7FC-4E7A-B72E-06B259E7D2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7493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01DAE-782D-4632-857B-838FF4611DF6}" type="datetimeFigureOut">
              <a:rPr lang="it-IT" smtClean="0"/>
              <a:t>10/04/2012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673B4-D7FC-4E7A-B72E-06B259E7D2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239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società del benessere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90284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Lo sviluppo economico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boom economico nei paesi occidentali: industria, agricoltura e terziario.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crescita demografica e lo sviluppo dei consumi.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multinazionali e l’espansione del commercio internazionale.</a:t>
            </a:r>
          </a:p>
          <a:p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186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scienza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Ricerca scientifica e produzione industriale.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Materie plastiche e fibre sintetiche.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progressi della medicina.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boom della motorizzazione privata e lo sviluppo dell’aviazione civile.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conquista dello spazio.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L’industria militare.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41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 mass media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nascita della televisione. 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Televisione e cultura di massa.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musica e i giovani.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nuove forme di cultura.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560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crescita demografica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cause dell’aumento della popolazione.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differenze tra i paesi industrializzati e i paesi del Terzo Mondo. 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cause del calo delle nascite. La pianificazione familiare.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588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critica alla civiltà dei consumi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L’espansione e la standardizzazione dei consumi.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rifiuto ideologico. La ripresa del marxismo.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«scuola di Francoforte». Le teorie di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Marcuse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giovani e le culture alternative.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046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contestazione studentesca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protesta nelle università statunitensi.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diffusione in Europa.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rivolta in Francia (maggio 1968).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contestazione in  Italia.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L’eredità del ‘68.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1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femminismo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radici del femminismo.</a:t>
            </a:r>
          </a:p>
          <a:p>
            <a:endParaRPr lang="it-IT" dirty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Lavoro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e famiglia.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nuovo femminismo: la politicizzazione del privato.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conquiste legislative.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581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Chiesa e la società del benessere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papato di Giovanni XXIII.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encicliche «Mater et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magistra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» e «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Pacem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terris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Concilio Vaticano II. La riforma della Chiesa.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dissenso cattolico.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994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storia delle donne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Alle origini del nuovo femminismo (de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Beauvoir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Friedan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it-IT" dirty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storie «militanti».</a:t>
            </a:r>
          </a:p>
          <a:p>
            <a:endParaRPr lang="it-IT" dirty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«genere» come categoria di analisi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storica (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Zemon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Davis).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269141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303</Words>
  <Application>Microsoft Office PowerPoint</Application>
  <PresentationFormat>Presentazione su schermo (4:3)</PresentationFormat>
  <Paragraphs>69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La società del benessere</vt:lpstr>
      <vt:lpstr>Lo sviluppo economico</vt:lpstr>
      <vt:lpstr>La scienza</vt:lpstr>
      <vt:lpstr>I mass media</vt:lpstr>
      <vt:lpstr>La crescita demografica</vt:lpstr>
      <vt:lpstr>La critica alla civiltà dei consumi</vt:lpstr>
      <vt:lpstr>La contestazione studentesca</vt:lpstr>
      <vt:lpstr>Il femminismo</vt:lpstr>
      <vt:lpstr>La Chiesa e la società del benessere</vt:lpstr>
      <vt:lpstr>La storia delle donne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società del benessere</dc:title>
  <dc:creator>Francesco</dc:creator>
  <cp:lastModifiedBy>Francesco</cp:lastModifiedBy>
  <cp:revision>22</cp:revision>
  <dcterms:created xsi:type="dcterms:W3CDTF">2012-01-04T13:37:08Z</dcterms:created>
  <dcterms:modified xsi:type="dcterms:W3CDTF">2012-04-10T15:10:13Z</dcterms:modified>
</cp:coreProperties>
</file>