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737-F78C-40E4-B054-A6CE48AEFFE6}" type="datetimeFigureOut">
              <a:rPr lang="it-IT" smtClean="0"/>
              <a:t>14/04/2013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C826-AF1B-4C66-8B52-166B31380A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3540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737-F78C-40E4-B054-A6CE48AEFFE6}" type="datetimeFigureOut">
              <a:rPr lang="it-IT" smtClean="0"/>
              <a:t>14/04/2013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C826-AF1B-4C66-8B52-166B31380A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3858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737-F78C-40E4-B054-A6CE48AEFFE6}" type="datetimeFigureOut">
              <a:rPr lang="it-IT" smtClean="0"/>
              <a:t>14/04/2013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C826-AF1B-4C66-8B52-166B31380A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6781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737-F78C-40E4-B054-A6CE48AEFFE6}" type="datetimeFigureOut">
              <a:rPr lang="it-IT" smtClean="0"/>
              <a:t>14/04/2013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C826-AF1B-4C66-8B52-166B31380A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3827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737-F78C-40E4-B054-A6CE48AEFFE6}" type="datetimeFigureOut">
              <a:rPr lang="it-IT" smtClean="0"/>
              <a:t>14/04/2013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C826-AF1B-4C66-8B52-166B31380A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175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737-F78C-40E4-B054-A6CE48AEFFE6}" type="datetimeFigureOut">
              <a:rPr lang="it-IT" smtClean="0"/>
              <a:t>14/04/2013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C826-AF1B-4C66-8B52-166B31380A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029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737-F78C-40E4-B054-A6CE48AEFFE6}" type="datetimeFigureOut">
              <a:rPr lang="it-IT" smtClean="0"/>
              <a:t>14/04/2013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C826-AF1B-4C66-8B52-166B31380A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1970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737-F78C-40E4-B054-A6CE48AEFFE6}" type="datetimeFigureOut">
              <a:rPr lang="it-IT" smtClean="0"/>
              <a:t>14/04/2013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C826-AF1B-4C66-8B52-166B31380A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760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737-F78C-40E4-B054-A6CE48AEFFE6}" type="datetimeFigureOut">
              <a:rPr lang="it-IT" smtClean="0"/>
              <a:t>14/04/2013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C826-AF1B-4C66-8B52-166B31380A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6363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737-F78C-40E4-B054-A6CE48AEFFE6}" type="datetimeFigureOut">
              <a:rPr lang="it-IT" smtClean="0"/>
              <a:t>14/04/2013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C826-AF1B-4C66-8B52-166B31380A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4350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B737-F78C-40E4-B054-A6CE48AEFFE6}" type="datetimeFigureOut">
              <a:rPr lang="it-IT" smtClean="0"/>
              <a:t>14/04/2013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C826-AF1B-4C66-8B52-166B31380A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1156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1B737-F78C-40E4-B054-A6CE48AEFFE6}" type="datetimeFigureOut">
              <a:rPr lang="it-IT" smtClean="0"/>
              <a:t>14/04/2013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AC826-AF1B-4C66-8B52-166B31380AA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19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caduta dei comunismi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5899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crisi del comunismo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declino dell’Unione Sovietica.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Cina e la protesta di piazza Tienanmen (1989).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Vietnam e Cuba.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Gli effetti del governo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Gorbacev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047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Polonia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L’ascesa di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Solidarnosc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. La protesta contro il regime.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ruolo di Giovanni Paolo II.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golpe di Jaruzelski.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negoziati e le elezioni del 1989.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678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caduta del muro di Berlino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riforme in Ungheria. L’apertura della frontiera con l’Austria.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collasso della Repubblica democratica tedesca. 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ritorno della democrazia in Cecoslovacchia e in Romania.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riunificazione della Germania.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626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dissoluzione </a:t>
            </a:r>
            <a:br>
              <a:rPr lang="it-IT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dell’Unione Sovietica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rivendicazioni indipendentistiche.</a:t>
            </a:r>
          </a:p>
          <a:p>
            <a:pPr marL="0" indent="0">
              <a:buNone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fallimento del golpe del 1991.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Lo smembramento dell’Unione.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nascita della Comunità degli Stati Indipendenti (CSI).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291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Le guerre nei Balcani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Jugoslavia dopo Tito.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L’indipendenza della Slovenia e della Croazia. La guerra tra serbi e croati.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guerra etnica in Bosnia.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crisi del Kosovo e l’intervento della Nato.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caduta di Milosevic.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302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Le interpretazioni </a:t>
            </a:r>
            <a:br>
              <a:rPr lang="it-IT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it-IT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della globalizzazione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eaLnBrk="0" fontAlgn="base" hangingPunct="0">
              <a:spcAft>
                <a:spcPct val="0"/>
              </a:spcAft>
              <a:buFont typeface="Arial" charset="0"/>
              <a:buChar char="•"/>
              <a:defRPr/>
            </a:pPr>
            <a:r>
              <a:rPr lang="it-IT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Il sistema-mondo (</a:t>
            </a:r>
            <a:r>
              <a:rPr lang="it-IT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Wallerstein</a:t>
            </a:r>
            <a:r>
              <a:rPr lang="it-IT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lvl="0" eaLnBrk="0" fontAlgn="base" hangingPunct="0">
              <a:spcAft>
                <a:spcPct val="0"/>
              </a:spcAft>
              <a:buFont typeface="Arial" charset="0"/>
              <a:buChar char="•"/>
              <a:defRPr/>
            </a:pPr>
            <a:endParaRPr lang="it-IT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Aft>
                <a:spcPct val="0"/>
              </a:spcAft>
              <a:buFont typeface="Arial" charset="0"/>
              <a:buChar char="•"/>
              <a:defRPr/>
            </a:pPr>
            <a:r>
              <a:rPr lang="it-IT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Le origini del mondo moderno (</a:t>
            </a:r>
            <a:r>
              <a:rPr lang="it-IT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Bayly</a:t>
            </a:r>
            <a:r>
              <a:rPr lang="it-IT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lvl="0" eaLnBrk="0" fontAlgn="base" hangingPunct="0">
              <a:spcAft>
                <a:spcPct val="0"/>
              </a:spcAft>
              <a:buFont typeface="Arial" charset="0"/>
              <a:buChar char="•"/>
              <a:defRPr/>
            </a:pPr>
            <a:endParaRPr lang="it-IT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Aft>
                <a:spcPct val="0"/>
              </a:spcAft>
              <a:buFont typeface="Arial" charset="0"/>
              <a:buChar char="•"/>
              <a:defRPr/>
            </a:pPr>
            <a:r>
              <a:rPr lang="it-IT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Globalizzazione e neo-nazionalismi (Anderson).</a:t>
            </a:r>
          </a:p>
          <a:p>
            <a:pPr marL="0" lvl="0" indent="0" eaLnBrk="0" fontAlgn="base" hangingPunct="0">
              <a:spcAft>
                <a:spcPct val="0"/>
              </a:spcAft>
              <a:buNone/>
              <a:defRPr/>
            </a:pPr>
            <a:endParaRPr lang="it-IT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Aft>
                <a:spcPct val="0"/>
              </a:spcAft>
              <a:buFont typeface="Arial" charset="0"/>
              <a:buChar char="•"/>
              <a:defRPr/>
            </a:pPr>
            <a:r>
              <a:rPr lang="it-IT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 conflitti globali (Fukuyama, Huntington).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351936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205</Words>
  <Application>Microsoft Office PowerPoint</Application>
  <PresentationFormat>Presentazione su schermo (4:3)</PresentationFormat>
  <Paragraphs>51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La caduta dei comunismi</vt:lpstr>
      <vt:lpstr>La crisi del comunismo</vt:lpstr>
      <vt:lpstr>La Polonia</vt:lpstr>
      <vt:lpstr>La caduta del muro di Berlino</vt:lpstr>
      <vt:lpstr>La dissoluzione  dell’Unione Sovietica</vt:lpstr>
      <vt:lpstr>Le guerre nei Balcani</vt:lpstr>
      <vt:lpstr>Le interpretazioni  della globalizzazione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caduta dei comunismi</dc:title>
  <dc:creator>Francesco</dc:creator>
  <cp:lastModifiedBy>Francesco</cp:lastModifiedBy>
  <cp:revision>13</cp:revision>
  <dcterms:created xsi:type="dcterms:W3CDTF">2012-01-05T13:09:45Z</dcterms:created>
  <dcterms:modified xsi:type="dcterms:W3CDTF">2013-04-14T10:41:54Z</dcterms:modified>
</cp:coreProperties>
</file>