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2" r:id="rId9"/>
    <p:sldId id="265" r:id="rId1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96EAA-9AC3-45C6-B88A-A2CD3698ACF8}" type="datetimeFigureOut">
              <a:rPr lang="it-IT" smtClean="0"/>
              <a:t>21/03/2012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AA58-1E13-4305-8913-44997028E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7512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96EAA-9AC3-45C6-B88A-A2CD3698ACF8}" type="datetimeFigureOut">
              <a:rPr lang="it-IT" smtClean="0"/>
              <a:t>21/03/2012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AA58-1E13-4305-8913-44997028E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5391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96EAA-9AC3-45C6-B88A-A2CD3698ACF8}" type="datetimeFigureOut">
              <a:rPr lang="it-IT" smtClean="0"/>
              <a:t>21/03/2012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AA58-1E13-4305-8913-44997028E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7368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96EAA-9AC3-45C6-B88A-A2CD3698ACF8}" type="datetimeFigureOut">
              <a:rPr lang="it-IT" smtClean="0"/>
              <a:t>21/03/2012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AA58-1E13-4305-8913-44997028E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8798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96EAA-9AC3-45C6-B88A-A2CD3698ACF8}" type="datetimeFigureOut">
              <a:rPr lang="it-IT" smtClean="0"/>
              <a:t>21/03/2012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AA58-1E13-4305-8913-44997028E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2933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96EAA-9AC3-45C6-B88A-A2CD3698ACF8}" type="datetimeFigureOut">
              <a:rPr lang="it-IT" smtClean="0"/>
              <a:t>21/03/2012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AA58-1E13-4305-8913-44997028E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3029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96EAA-9AC3-45C6-B88A-A2CD3698ACF8}" type="datetimeFigureOut">
              <a:rPr lang="it-IT" smtClean="0"/>
              <a:t>21/03/2012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AA58-1E13-4305-8913-44997028E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8171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96EAA-9AC3-45C6-B88A-A2CD3698ACF8}" type="datetimeFigureOut">
              <a:rPr lang="it-IT" smtClean="0"/>
              <a:t>21/03/2012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AA58-1E13-4305-8913-44997028E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027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96EAA-9AC3-45C6-B88A-A2CD3698ACF8}" type="datetimeFigureOut">
              <a:rPr lang="it-IT" smtClean="0"/>
              <a:t>21/03/2012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AA58-1E13-4305-8913-44997028E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2230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96EAA-9AC3-45C6-B88A-A2CD3698ACF8}" type="datetimeFigureOut">
              <a:rPr lang="it-IT" smtClean="0"/>
              <a:t>21/03/2012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AA58-1E13-4305-8913-44997028E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3830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96EAA-9AC3-45C6-B88A-A2CD3698ACF8}" type="datetimeFigureOut">
              <a:rPr lang="it-IT" smtClean="0"/>
              <a:t>21/03/2012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BAA58-1E13-4305-8913-44997028E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4014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96EAA-9AC3-45C6-B88A-A2CD3698ACF8}" type="datetimeFigureOut">
              <a:rPr lang="it-IT" smtClean="0"/>
              <a:t>21/03/2012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BAA58-1E13-4305-8913-44997028E01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7563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La crisi</a:t>
            </a:r>
            <a:r>
              <a:rPr lang="it-IT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degli anni Trenta </a:t>
            </a:r>
            <a:br>
              <a:rPr lang="it-IT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e la società di massa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0440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Gli Stati Uniti negli anni Venti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primato economico dopo la guerra. I rapporti tra Stati Uniti e paesi europei.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Lo sviluppo dell’industria e dei servizi.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Trasformazioni sociali e conservatorismo ideologico. 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limiti dello sviluppo. La speculazione finanziaria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251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Il crollo del 1929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caduta dei titoli a </a:t>
            </a:r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Wall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Street.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protezionismo e la contrazione del commercio internazionale.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Recessione e aumento dei disoccupati.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effetti in Europa: Germania, Gran Bretagna, Francia e Italia.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4862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Roosevelt e il «New Deal»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L’elezione di Roosevelt.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«New Deal»: ripresa economica e riforma sociale.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nuove forme dell’intervento statale: le teorie di Keynes.</a:t>
            </a:r>
          </a:p>
          <a:p>
            <a:pPr marL="0" indent="0">
              <a:buNone/>
            </a:pP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trasformazione del capitalismo negli anni Trenta.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18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t-IT" sz="4000" b="1" dirty="0" smtClean="0">
                <a:latin typeface="Times New Roman" pitchFamily="18" charset="0"/>
                <a:cs typeface="Times New Roman" pitchFamily="18" charset="0"/>
              </a:rPr>
              <a:t>La società di massa</a:t>
            </a:r>
          </a:p>
        </p:txBody>
      </p:sp>
      <p:sp>
        <p:nvSpPr>
          <p:cNvPr id="1024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eaLnBrk="1" hangingPunct="1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concetto di “massa”.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sistema delle relazioni sociali. L’ascesa dei ceti medi.</a:t>
            </a:r>
          </a:p>
          <a:p>
            <a:pPr eaLnBrk="1" hangingPunct="1"/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Produzione in serie (taylorismo).</a:t>
            </a:r>
          </a:p>
          <a:p>
            <a:pPr marL="0" indent="0" eaLnBrk="1" hangingPunct="1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reazioni alla società di massa.</a:t>
            </a:r>
          </a:p>
        </p:txBody>
      </p:sp>
    </p:spTree>
    <p:extLst>
      <p:ext uri="{BB962C8B-B14F-4D97-AF65-F5344CB8AC3E}">
        <p14:creationId xmlns:p14="http://schemas.microsoft.com/office/powerpoint/2010/main" val="1219408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I nuovi consumi 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Lo sviluppo delle città.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Case e servizi.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motorizzazione privata.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Ceti medi e consumi di massa.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811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Le comunicazioni di massa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radio.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Il cinema.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Nuovi valori e nuovi modelli di vita. La propaganda.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politica come spettacolo.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6120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Scienza e arte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ricerca nucleare.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I progressi dell’aeronautica.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Ricerca scientifica e applicazioni militari.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Le avanguardie artistiche.</a:t>
            </a:r>
          </a:p>
          <a:p>
            <a:pPr marL="0" indent="0">
              <a:buNone/>
            </a:pPr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Gli intellettuali e la militanza politica. 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1146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>
                <a:latin typeface="Times New Roman" pitchFamily="18" charset="0"/>
                <a:cs typeface="Times New Roman" pitchFamily="18" charset="0"/>
              </a:rPr>
              <a:t>Gli storici e la società di massa</a:t>
            </a:r>
            <a:endParaRPr lang="it-IT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err="1" smtClean="0">
                <a:latin typeface="Times New Roman" pitchFamily="18" charset="0"/>
                <a:cs typeface="Times New Roman" pitchFamily="18" charset="0"/>
              </a:rPr>
              <a:t>Marx</a:t>
            </a:r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 e il concetto di classe.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Weber: classe e ceto.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Storia sociale e storia culturale.</a:t>
            </a:r>
          </a:p>
          <a:p>
            <a:endParaRPr lang="it-IT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it-IT" dirty="0" smtClean="0">
                <a:latin typeface="Times New Roman" pitchFamily="18" charset="0"/>
                <a:cs typeface="Times New Roman" pitchFamily="18" charset="0"/>
              </a:rPr>
              <a:t>La storia politica e la società di massa. La nazionalizzazione delle masse (Mosse).</a:t>
            </a:r>
            <a:endParaRPr lang="it-IT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8996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284</Words>
  <Application>Microsoft Office PowerPoint</Application>
  <PresentationFormat>Presentazione su schermo (4:3)</PresentationFormat>
  <Paragraphs>68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0" baseType="lpstr">
      <vt:lpstr>Tema di Office</vt:lpstr>
      <vt:lpstr>La crisi degli anni Trenta  e la società di massa</vt:lpstr>
      <vt:lpstr>Gli Stati Uniti negli anni Venti</vt:lpstr>
      <vt:lpstr>Il crollo del 1929</vt:lpstr>
      <vt:lpstr>Roosevelt e il «New Deal»</vt:lpstr>
      <vt:lpstr>La società di massa</vt:lpstr>
      <vt:lpstr>I nuovi consumi </vt:lpstr>
      <vt:lpstr>Le comunicazioni di massa</vt:lpstr>
      <vt:lpstr>Scienza e arte</vt:lpstr>
      <vt:lpstr>Gli storici e la società di massa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crisi economica  degli anni Trenta</dc:title>
  <dc:creator>Francesco</dc:creator>
  <cp:lastModifiedBy>Francesco</cp:lastModifiedBy>
  <cp:revision>24</cp:revision>
  <dcterms:created xsi:type="dcterms:W3CDTF">2012-01-01T14:51:27Z</dcterms:created>
  <dcterms:modified xsi:type="dcterms:W3CDTF">2012-03-21T14:02:36Z</dcterms:modified>
</cp:coreProperties>
</file>