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038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7031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16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42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8583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32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481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57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3364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318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08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DFDD4-0913-4647-87A4-8B2EDE97A17D}" type="datetimeFigureOut">
              <a:rPr lang="it-IT" smtClean="0"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5DD8F-07DA-4025-9E16-A19C4862D4E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6434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4800" b="1" dirty="0" smtClean="0">
                <a:latin typeface="Times New Roman" pitchFamily="18" charset="0"/>
                <a:cs typeface="Times New Roman" pitchFamily="18" charset="0"/>
              </a:rPr>
              <a:t>La decolonizzazione</a:t>
            </a:r>
            <a:endParaRPr lang="it-IT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208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tramonto del colonialismo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della rivoluzione russa e del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wilsonismo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Medio Oriente: sionismo e nazionalismo arabo.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L’India: gli inglesi e il movimento indipendentista.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L’America Latina: dittature militari e regimi populisti.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209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L’indipendenza in Asia</a:t>
            </a:r>
          </a:p>
        </p:txBody>
      </p:sp>
      <p:sp>
        <p:nvSpPr>
          <p:cNvPr id="1024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del colonialismo e il ruolo delle superpotenze.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L’Onu e il principio di autodeterminazione.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L’indipendenza dell’India e del Pakistan.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sconfitta francese in Vietnam.</a:t>
            </a:r>
          </a:p>
          <a:p>
            <a:pPr marL="0" indent="0" eaLnBrk="1" hangingPunct="1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45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L’indipendenza in Africa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lotta nei paesi del Maghreb: Marocco e Tunisia.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d’Algeria.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lotta nell’Africa subsahariana: Sud Africa e Congo.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Militarismo, socialismo, neocolonialismo.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23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Israele e i paesi arabi</a:t>
            </a:r>
          </a:p>
        </p:txBody>
      </p:sp>
      <p:sp>
        <p:nvSpPr>
          <p:cNvPr id="11267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nascita di Israele. La prima guerra arabo-israeliana.</a:t>
            </a: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L’Egitto di Nasser. Il panarabismo.</a:t>
            </a: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di Suez (1956).</a:t>
            </a: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dei sei giorni (1967). La nascita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dell’Olp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guerra dello Yom Kippur (1973).</a:t>
            </a:r>
          </a:p>
        </p:txBody>
      </p:sp>
    </p:spTree>
    <p:extLst>
      <p:ext uri="{BB962C8B-B14F-4D97-AF65-F5344CB8AC3E}">
        <p14:creationId xmlns:p14="http://schemas.microsoft.com/office/powerpoint/2010/main" val="2224212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Il Terzo Mondo</a:t>
            </a:r>
          </a:p>
        </p:txBody>
      </p:sp>
      <p:sp>
        <p:nvSpPr>
          <p:cNvPr id="1229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Conferenza di Bandung. Il movimento dei “non allineati”.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Povertà e sottosviluppo.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polemica contro l’Occidente.</a:t>
            </a:r>
          </a:p>
        </p:txBody>
      </p:sp>
    </p:spTree>
    <p:extLst>
      <p:ext uri="{BB962C8B-B14F-4D97-AF65-F5344CB8AC3E}">
        <p14:creationId xmlns:p14="http://schemas.microsoft.com/office/powerpoint/2010/main" val="2418667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L’America Latina</a:t>
            </a:r>
            <a:endParaRPr lang="it-IT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L’egemonia degli Stati Uniti.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Peròn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in Argentina.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Vargas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in Brasile.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rivoluzione cubana: il regime di Castro.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71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Gli studi sul colonialismo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interpretazioni dell’imperialismo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Hobson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, Lenin,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Schumpeter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cause: dall’economia alla politica (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Wehler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Cultura e imperialismo (</a:t>
            </a:r>
            <a:r>
              <a:rPr lang="it-IT" smtClean="0">
                <a:latin typeface="Times New Roman" pitchFamily="18" charset="0"/>
                <a:cs typeface="Times New Roman" pitchFamily="18" charset="0"/>
              </a:rPr>
              <a:t>Said).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Subaltern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Studies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//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Post-Colonial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Studies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4795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240</Words>
  <Application>Microsoft Office PowerPoint</Application>
  <PresentationFormat>Presentazione su schermo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Tema di Office</vt:lpstr>
      <vt:lpstr>La decolonizzazione</vt:lpstr>
      <vt:lpstr>Il tramonto del colonialismo</vt:lpstr>
      <vt:lpstr>L’indipendenza in Asia</vt:lpstr>
      <vt:lpstr>L’indipendenza in Africa</vt:lpstr>
      <vt:lpstr>Israele e i paesi arabi</vt:lpstr>
      <vt:lpstr>Il Terzo Mondo</vt:lpstr>
      <vt:lpstr>L’America Latina</vt:lpstr>
      <vt:lpstr>Gli studi sul colonialismo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decolonizzazione</dc:title>
  <dc:creator>Francesco</dc:creator>
  <cp:lastModifiedBy>Francesco</cp:lastModifiedBy>
  <cp:revision>16</cp:revision>
  <dcterms:created xsi:type="dcterms:W3CDTF">2012-01-04T11:49:41Z</dcterms:created>
  <dcterms:modified xsi:type="dcterms:W3CDTF">2012-04-06T15:10:21Z</dcterms:modified>
</cp:coreProperties>
</file>