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49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8854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83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962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71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205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97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74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236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30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815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804B0-3361-4E48-A36A-ACEE659A9B2A}" type="datetimeFigureOut">
              <a:rPr lang="it-IT" smtClean="0"/>
              <a:t>12/03/2012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A9D2E-06B3-4657-8191-F0775CA14E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972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L’Europa dopo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Grande Guerra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792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società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come esperienza di massa.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trasformazioni culturali. Il ruolo delle donne.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reduci e le associazioni combattentistiche.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«massificazione» della politica. Le aspirazioni rivoluzionarie.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5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L’economia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dissesto finanziario degli Stati.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L’inflazione e i suoi effetti.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commercio internazionale.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L’intervento dello Stato e il ruolo degli apparati burocratici.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20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«biennio rosso»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del movimento operaio e il mito della rivoluzione russa. Rivoluzionari e riformisti.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L’insurrezione spartachista in Germania.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Repubblica dei soviet in Ungheria.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sconfitta operaia.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26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dopoguerra in Francia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e Gran Bretagna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riscossa delle forze moderate.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Moderati e radicali in Francia.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Conservatori e laburisti in Gran Bretagna.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sciopero dei minatori del 1926.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5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Repubblica di Weimar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Costituzione di Weimar (1919). La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Spd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gli altri partiti.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L’estrema destra e l’estrema sinistra.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riparazioni e l’inflazione.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della Ruhr.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Stresemann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La stabilizzazione del marco e gli accordi per il pagamento delle riparazioni.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101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rapporti internazionali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L’equilibrio europeo dopo la Grande Guerra. La ricerca della distensione.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accordi di Locarno (1925).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Patto di Parigi (1928).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della politica della «sicurezza collettiva».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1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interpretazioni del Novecento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Secoli, decenni, generazioni.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Novecento e l’età contemporanea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Barraclough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Hobsbawm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Maier). Le tradizioni storiografiche nazionali.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storia politica e l’uso pubblico della storia.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Storia e memoria.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«nuova politica» e la società di massa.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041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271</Words>
  <Application>Microsoft Office PowerPoint</Application>
  <PresentationFormat>Presentazione su schermo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L’Europa dopo  la Grande Guerra</vt:lpstr>
      <vt:lpstr>La società</vt:lpstr>
      <vt:lpstr>L’economia</vt:lpstr>
      <vt:lpstr>Il «biennio rosso»</vt:lpstr>
      <vt:lpstr>Il dopoguerra in Francia  e Gran Bretagna</vt:lpstr>
      <vt:lpstr>La Repubblica di Weimar</vt:lpstr>
      <vt:lpstr>I rapporti internazionali</vt:lpstr>
      <vt:lpstr>Le interpretazioni del Novecento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L’Europa dopo la Grande Guerra</dc:title>
  <dc:creator>Francesco</dc:creator>
  <cp:lastModifiedBy>Francesco</cp:lastModifiedBy>
  <cp:revision>19</cp:revision>
  <dcterms:created xsi:type="dcterms:W3CDTF">2011-12-31T10:01:36Z</dcterms:created>
  <dcterms:modified xsi:type="dcterms:W3CDTF">2012-03-12T09:42:57Z</dcterms:modified>
</cp:coreProperties>
</file>