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</p:sldIdLst>
  <p:sldSz cx="9144000" cy="6858000" type="screen4x3"/>
  <p:notesSz cx="6858000" cy="9144000"/>
  <p:defaultTextStyle>
    <a:defPPr>
      <a:defRPr lang="it-I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1404" y="-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 smtClean="0"/>
              <a:t>Fare clic per modificare lo stile del sottotitolo dello schema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21B84A-FD7B-489B-ADCF-870DA092D290}" type="datetimeFigureOut">
              <a:rPr lang="it-IT" smtClean="0"/>
              <a:t>21/07/2013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EB3DD9-D91A-41A2-BDB7-D02EF5D911A2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8458167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21B84A-FD7B-489B-ADCF-870DA092D290}" type="datetimeFigureOut">
              <a:rPr lang="it-IT" smtClean="0"/>
              <a:t>21/07/2013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EB3DD9-D91A-41A2-BDB7-D02EF5D911A2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57516844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21B84A-FD7B-489B-ADCF-870DA092D290}" type="datetimeFigureOut">
              <a:rPr lang="it-IT" smtClean="0"/>
              <a:t>21/07/2013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EB3DD9-D91A-41A2-BDB7-D02EF5D911A2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21390974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21B84A-FD7B-489B-ADCF-870DA092D290}" type="datetimeFigureOut">
              <a:rPr lang="it-IT" smtClean="0"/>
              <a:t>21/07/2013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EB3DD9-D91A-41A2-BDB7-D02EF5D911A2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421005338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5" name="Segnaposto testo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6" name="Segnaposto contenuto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7" name="Segnaposto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21B84A-FD7B-489B-ADCF-870DA092D290}" type="datetimeFigureOut">
              <a:rPr lang="it-IT" smtClean="0"/>
              <a:t>21/07/2013</a:t>
            </a:fld>
            <a:endParaRPr lang="it-IT"/>
          </a:p>
        </p:txBody>
      </p:sp>
      <p:sp>
        <p:nvSpPr>
          <p:cNvPr id="8" name="Segnaposto piè di pa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9" name="Segnaposto numero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EB3DD9-D91A-41A2-BDB7-D02EF5D911A2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26568611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21B84A-FD7B-489B-ADCF-870DA092D290}" type="datetimeFigureOut">
              <a:rPr lang="it-IT" smtClean="0"/>
              <a:t>21/07/2013</a:t>
            </a:fld>
            <a:endParaRPr lang="it-IT"/>
          </a:p>
        </p:txBody>
      </p:sp>
      <p:sp>
        <p:nvSpPr>
          <p:cNvPr id="4" name="Segnaposto piè di pa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5" name="Segnaposto numero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EB3DD9-D91A-41A2-BDB7-D02EF5D911A2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17624228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21B84A-FD7B-489B-ADCF-870DA092D290}" type="datetimeFigureOut">
              <a:rPr lang="it-IT" smtClean="0"/>
              <a:t>21/07/2013</a:t>
            </a:fld>
            <a:endParaRPr lang="it-IT"/>
          </a:p>
        </p:txBody>
      </p:sp>
      <p:sp>
        <p:nvSpPr>
          <p:cNvPr id="3" name="Segnaposto piè di pa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EB3DD9-D91A-41A2-BDB7-D02EF5D911A2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402424868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21B84A-FD7B-489B-ADCF-870DA092D290}" type="datetimeFigureOut">
              <a:rPr lang="it-IT" smtClean="0"/>
              <a:t>21/07/2013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EB3DD9-D91A-41A2-BDB7-D02EF5D911A2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42710173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immagine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it-IT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21B84A-FD7B-489B-ADCF-870DA092D290}" type="datetimeFigureOut">
              <a:rPr lang="it-IT" smtClean="0"/>
              <a:t>21/07/2013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EB3DD9-D91A-41A2-BDB7-D02EF5D911A2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09920055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21B84A-FD7B-489B-ADCF-870DA092D290}" type="datetimeFigureOut">
              <a:rPr lang="it-IT" smtClean="0"/>
              <a:t>21/07/2013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EB3DD9-D91A-41A2-BDB7-D02EF5D911A2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37318142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vertica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21B84A-FD7B-489B-ADCF-870DA092D290}" type="datetimeFigureOut">
              <a:rPr lang="it-IT" smtClean="0"/>
              <a:t>21/07/2013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EB3DD9-D91A-41A2-BDB7-D02EF5D911A2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427575631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tito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D21B84A-FD7B-489B-ADCF-870DA092D290}" type="datetimeFigureOut">
              <a:rPr lang="it-IT" smtClean="0"/>
              <a:t>21/07/2013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8EB3DD9-D91A-41A2-BDB7-D02EF5D911A2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59335496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t-I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it-IT" b="1" dirty="0" smtClean="0">
                <a:latin typeface="Times New Roman" pitchFamily="18" charset="0"/>
                <a:cs typeface="Times New Roman" pitchFamily="18" charset="0"/>
              </a:rPr>
              <a:t>Il 1948</a:t>
            </a:r>
            <a:endParaRPr lang="it-IT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298289401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b="1" dirty="0" smtClean="0">
                <a:latin typeface="Times New Roman" pitchFamily="18" charset="0"/>
                <a:cs typeface="Times New Roman" pitchFamily="18" charset="0"/>
              </a:rPr>
              <a:t>La fine dell’unità nazionale</a:t>
            </a:r>
            <a:endParaRPr lang="it-IT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r>
              <a:rPr lang="it-IT" dirty="0" smtClean="0">
                <a:latin typeface="Times New Roman" pitchFamily="18" charset="0"/>
                <a:cs typeface="Times New Roman" pitchFamily="18" charset="0"/>
              </a:rPr>
              <a:t>Il contesto internazionale.</a:t>
            </a:r>
          </a:p>
          <a:p>
            <a:pPr marL="0" indent="0">
              <a:buNone/>
            </a:pPr>
            <a:endParaRPr lang="it-IT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it-IT" dirty="0" smtClean="0">
                <a:latin typeface="Times New Roman" pitchFamily="18" charset="0"/>
                <a:cs typeface="Times New Roman" pitchFamily="18" charset="0"/>
              </a:rPr>
              <a:t>Il viaggio di De Gasperi negli Stati Uniti.</a:t>
            </a:r>
          </a:p>
          <a:p>
            <a:pPr marL="0" indent="0">
              <a:buNone/>
            </a:pPr>
            <a:endParaRPr lang="it-IT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it-IT" dirty="0" smtClean="0">
                <a:latin typeface="Times New Roman" pitchFamily="18" charset="0"/>
                <a:cs typeface="Times New Roman" pitchFamily="18" charset="0"/>
              </a:rPr>
              <a:t>Il significato dell’unità nazionale per la Dc e il Pci.</a:t>
            </a:r>
          </a:p>
          <a:p>
            <a:pPr marL="0" indent="0">
              <a:buNone/>
            </a:pPr>
            <a:endParaRPr lang="it-IT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it-IT" dirty="0" smtClean="0">
                <a:latin typeface="Times New Roman" pitchFamily="18" charset="0"/>
                <a:cs typeface="Times New Roman" pitchFamily="18" charset="0"/>
              </a:rPr>
              <a:t>La Dc e la Confindustria. Il «quarto partito».</a:t>
            </a:r>
          </a:p>
          <a:p>
            <a:pPr marL="0" indent="0">
              <a:buNone/>
            </a:pPr>
            <a:endParaRPr lang="it-IT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it-IT" dirty="0" smtClean="0">
                <a:latin typeface="Times New Roman" pitchFamily="18" charset="0"/>
                <a:cs typeface="Times New Roman" pitchFamily="18" charset="0"/>
              </a:rPr>
              <a:t>Le tensioni sociali. L’eccidio di Portella della Ginestra. </a:t>
            </a:r>
            <a:endParaRPr lang="it-IT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5835028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b="1" dirty="0" smtClean="0">
                <a:latin typeface="Times New Roman" pitchFamily="18" charset="0"/>
                <a:cs typeface="Times New Roman" pitchFamily="18" charset="0"/>
              </a:rPr>
              <a:t>Il nuovo governo</a:t>
            </a:r>
            <a:endParaRPr lang="it-IT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it-IT" dirty="0" smtClean="0">
                <a:latin typeface="Times New Roman" pitchFamily="18" charset="0"/>
                <a:cs typeface="Times New Roman" pitchFamily="18" charset="0"/>
              </a:rPr>
              <a:t>L’egemonia democristiana.</a:t>
            </a:r>
          </a:p>
          <a:p>
            <a:pPr marL="0" indent="0">
              <a:buNone/>
            </a:pPr>
            <a:endParaRPr lang="it-IT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it-IT" dirty="0" smtClean="0">
                <a:latin typeface="Times New Roman" pitchFamily="18" charset="0"/>
                <a:cs typeface="Times New Roman" pitchFamily="18" charset="0"/>
              </a:rPr>
              <a:t>Il ruolo di </a:t>
            </a:r>
            <a:r>
              <a:rPr lang="it-IT" dirty="0" err="1" smtClean="0">
                <a:latin typeface="Times New Roman" pitchFamily="18" charset="0"/>
                <a:cs typeface="Times New Roman" pitchFamily="18" charset="0"/>
              </a:rPr>
              <a:t>Scelba</a:t>
            </a:r>
            <a:r>
              <a:rPr lang="it-IT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marL="0" indent="0">
              <a:buNone/>
            </a:pPr>
            <a:endParaRPr lang="it-IT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it-IT" dirty="0" smtClean="0">
                <a:latin typeface="Times New Roman" pitchFamily="18" charset="0"/>
                <a:cs typeface="Times New Roman" pitchFamily="18" charset="0"/>
              </a:rPr>
              <a:t>La politica economica di Einaudi.</a:t>
            </a:r>
          </a:p>
          <a:p>
            <a:pPr marL="0" indent="0">
              <a:buNone/>
            </a:pPr>
            <a:endParaRPr lang="it-IT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it-IT" dirty="0" smtClean="0">
                <a:latin typeface="Times New Roman" pitchFamily="18" charset="0"/>
                <a:cs typeface="Times New Roman" pitchFamily="18" charset="0"/>
              </a:rPr>
              <a:t>La sconfitta del </a:t>
            </a:r>
            <a:r>
              <a:rPr lang="it-IT" dirty="0" err="1" smtClean="0">
                <a:latin typeface="Times New Roman" pitchFamily="18" charset="0"/>
                <a:cs typeface="Times New Roman" pitchFamily="18" charset="0"/>
              </a:rPr>
              <a:t>dossettismo</a:t>
            </a:r>
            <a:r>
              <a:rPr lang="it-IT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marL="0" indent="0">
              <a:buNone/>
            </a:pPr>
            <a:endParaRPr lang="it-IT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it-IT" dirty="0" smtClean="0">
                <a:latin typeface="Times New Roman" pitchFamily="18" charset="0"/>
                <a:cs typeface="Times New Roman" pitchFamily="18" charset="0"/>
              </a:rPr>
              <a:t>Le elezioni amministrative a Roma.</a:t>
            </a:r>
            <a:endParaRPr lang="it-IT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5733240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b="1" dirty="0" smtClean="0">
                <a:latin typeface="Times New Roman" pitchFamily="18" charset="0"/>
                <a:cs typeface="Times New Roman" pitchFamily="18" charset="0"/>
              </a:rPr>
              <a:t>Miti e modelli</a:t>
            </a:r>
            <a:endParaRPr lang="it-IT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it-IT" dirty="0" smtClean="0">
                <a:latin typeface="Times New Roman" pitchFamily="18" charset="0"/>
                <a:cs typeface="Times New Roman" pitchFamily="18" charset="0"/>
              </a:rPr>
              <a:t>L’aspirazione a un mondo diverso.</a:t>
            </a:r>
          </a:p>
          <a:p>
            <a:pPr marL="0" indent="0">
              <a:buNone/>
            </a:pPr>
            <a:endParaRPr lang="it-IT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it-IT" dirty="0" smtClean="0">
                <a:latin typeface="Times New Roman" pitchFamily="18" charset="0"/>
                <a:cs typeface="Times New Roman" pitchFamily="18" charset="0"/>
              </a:rPr>
              <a:t>L’ammirazione per Stalin. Ceti popolari e intellettuali.</a:t>
            </a:r>
          </a:p>
          <a:p>
            <a:pPr marL="0" indent="0">
              <a:buNone/>
            </a:pPr>
            <a:endParaRPr lang="it-IT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it-IT" dirty="0" smtClean="0">
                <a:latin typeface="Times New Roman" pitchFamily="18" charset="0"/>
                <a:cs typeface="Times New Roman" pitchFamily="18" charset="0"/>
              </a:rPr>
              <a:t>Il modello di vita americano.</a:t>
            </a:r>
          </a:p>
          <a:p>
            <a:pPr marL="0" indent="0">
              <a:buNone/>
            </a:pPr>
            <a:endParaRPr lang="it-IT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it-IT" dirty="0" smtClean="0">
                <a:latin typeface="Times New Roman" pitchFamily="18" charset="0"/>
                <a:cs typeface="Times New Roman" pitchFamily="18" charset="0"/>
              </a:rPr>
              <a:t>Anticomunismo e antiamericanismo.</a:t>
            </a:r>
            <a:endParaRPr lang="it-IT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5570539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b="1" dirty="0" smtClean="0">
                <a:latin typeface="Times New Roman" pitchFamily="18" charset="0"/>
                <a:cs typeface="Times New Roman" pitchFamily="18" charset="0"/>
              </a:rPr>
              <a:t>La nascita del Fronte Popolare</a:t>
            </a:r>
            <a:endParaRPr lang="it-IT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it-IT" dirty="0" smtClean="0">
                <a:latin typeface="Times New Roman" pitchFamily="18" charset="0"/>
                <a:cs typeface="Times New Roman" pitchFamily="18" charset="0"/>
              </a:rPr>
              <a:t>I rapporti tra Pci e Psi. La strategia dei Fronti Popolari.</a:t>
            </a:r>
          </a:p>
          <a:p>
            <a:pPr marL="0" indent="0">
              <a:buNone/>
            </a:pPr>
            <a:endParaRPr lang="it-IT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it-IT" dirty="0" smtClean="0">
                <a:latin typeface="Times New Roman" pitchFamily="18" charset="0"/>
                <a:cs typeface="Times New Roman" pitchFamily="18" charset="0"/>
              </a:rPr>
              <a:t>La proposta di unione dei socialisti.</a:t>
            </a:r>
          </a:p>
          <a:p>
            <a:pPr marL="0" indent="0">
              <a:buNone/>
            </a:pPr>
            <a:endParaRPr lang="it-IT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it-IT" dirty="0" smtClean="0">
                <a:latin typeface="Times New Roman" pitchFamily="18" charset="0"/>
                <a:cs typeface="Times New Roman" pitchFamily="18" charset="0"/>
              </a:rPr>
              <a:t>Democrazia e socialismo.</a:t>
            </a:r>
          </a:p>
          <a:p>
            <a:pPr marL="0" indent="0">
              <a:buNone/>
            </a:pPr>
            <a:endParaRPr lang="it-IT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it-IT" dirty="0" smtClean="0">
                <a:latin typeface="Times New Roman" pitchFamily="18" charset="0"/>
                <a:cs typeface="Times New Roman" pitchFamily="18" charset="0"/>
              </a:rPr>
              <a:t>Il caso delle elezioni amministrative a Pescara.</a:t>
            </a:r>
            <a:endParaRPr lang="it-IT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4996305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b="1" dirty="0" smtClean="0">
                <a:latin typeface="Times New Roman" pitchFamily="18" charset="0"/>
                <a:cs typeface="Times New Roman" pitchFamily="18" charset="0"/>
              </a:rPr>
              <a:t>Le elezioni del 18 aprile</a:t>
            </a:r>
            <a:endParaRPr lang="it-IT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it-IT" dirty="0" smtClean="0">
                <a:latin typeface="Times New Roman" pitchFamily="18" charset="0"/>
                <a:cs typeface="Times New Roman" pitchFamily="18" charset="0"/>
              </a:rPr>
              <a:t>La radicalizzazione della campagna elettorale.</a:t>
            </a:r>
          </a:p>
          <a:p>
            <a:pPr marL="0" indent="0">
              <a:buNone/>
            </a:pPr>
            <a:endParaRPr lang="it-IT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it-IT" dirty="0" smtClean="0">
                <a:latin typeface="Times New Roman" pitchFamily="18" charset="0"/>
                <a:cs typeface="Times New Roman" pitchFamily="18" charset="0"/>
              </a:rPr>
              <a:t>Il ruolo degli Stati Uniti e dell’Unione Sovietica.</a:t>
            </a:r>
          </a:p>
          <a:p>
            <a:pPr marL="0" indent="0">
              <a:buNone/>
            </a:pPr>
            <a:endParaRPr lang="it-IT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it-IT" dirty="0" smtClean="0">
                <a:latin typeface="Times New Roman" pitchFamily="18" charset="0"/>
                <a:cs typeface="Times New Roman" pitchFamily="18" charset="0"/>
              </a:rPr>
              <a:t>Il ruolo della Chiesa.</a:t>
            </a:r>
          </a:p>
          <a:p>
            <a:pPr marL="0" indent="0">
              <a:buNone/>
            </a:pPr>
            <a:endParaRPr lang="it-IT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it-IT" dirty="0" smtClean="0">
                <a:latin typeface="Times New Roman" pitchFamily="18" charset="0"/>
                <a:cs typeface="Times New Roman" pitchFamily="18" charset="0"/>
              </a:rPr>
              <a:t>Lo schieramento della stampa.</a:t>
            </a:r>
          </a:p>
          <a:p>
            <a:pPr marL="0" indent="0">
              <a:buNone/>
            </a:pPr>
            <a:endParaRPr lang="it-IT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it-IT" dirty="0" smtClean="0">
                <a:latin typeface="Times New Roman" pitchFamily="18" charset="0"/>
                <a:cs typeface="Times New Roman" pitchFamily="18" charset="0"/>
              </a:rPr>
              <a:t>La vittoria della Dc. </a:t>
            </a:r>
            <a:endParaRPr lang="it-IT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2742425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b="1" dirty="0" smtClean="0">
                <a:latin typeface="Times New Roman" pitchFamily="18" charset="0"/>
                <a:cs typeface="Times New Roman" pitchFamily="18" charset="0"/>
              </a:rPr>
              <a:t>Dopo le elezioni</a:t>
            </a:r>
            <a:endParaRPr lang="it-IT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it-IT" dirty="0" smtClean="0">
                <a:latin typeface="Times New Roman" pitchFamily="18" charset="0"/>
                <a:cs typeface="Times New Roman" pitchFamily="18" charset="0"/>
              </a:rPr>
              <a:t>L’apertura della Dc ad altri partiti.</a:t>
            </a:r>
          </a:p>
          <a:p>
            <a:pPr marL="0" indent="0">
              <a:buNone/>
            </a:pPr>
            <a:r>
              <a:rPr lang="it-IT" dirty="0" smtClean="0"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r>
              <a:rPr lang="it-IT" dirty="0" smtClean="0">
                <a:latin typeface="Times New Roman" pitchFamily="18" charset="0"/>
                <a:cs typeface="Times New Roman" pitchFamily="18" charset="0"/>
              </a:rPr>
              <a:t>Einaudi presidente della Repubblica.</a:t>
            </a:r>
          </a:p>
          <a:p>
            <a:pPr marL="0" indent="0">
              <a:buNone/>
            </a:pPr>
            <a:endParaRPr lang="it-IT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it-IT" dirty="0" smtClean="0">
                <a:latin typeface="Times New Roman" pitchFamily="18" charset="0"/>
                <a:cs typeface="Times New Roman" pitchFamily="18" charset="0"/>
              </a:rPr>
              <a:t>L’attentato a Togliatti.</a:t>
            </a:r>
          </a:p>
          <a:p>
            <a:pPr marL="0" indent="0">
              <a:buNone/>
            </a:pPr>
            <a:endParaRPr lang="it-IT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it-IT" dirty="0" smtClean="0">
                <a:latin typeface="Times New Roman" pitchFamily="18" charset="0"/>
                <a:cs typeface="Times New Roman" pitchFamily="18" charset="0"/>
              </a:rPr>
              <a:t>La minaccia dell’insurrezione.</a:t>
            </a:r>
            <a:endParaRPr lang="it-IT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61282425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31</TotalTime>
  <Words>203</Words>
  <Application>Microsoft Office PowerPoint</Application>
  <PresentationFormat>Presentazione su schermo (4:3)</PresentationFormat>
  <Paragraphs>55</Paragraphs>
  <Slides>7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Titoli diapositive</vt:lpstr>
      </vt:variant>
      <vt:variant>
        <vt:i4>7</vt:i4>
      </vt:variant>
    </vt:vector>
  </HeadingPairs>
  <TitlesOfParts>
    <vt:vector size="8" baseType="lpstr">
      <vt:lpstr>Tema di Office</vt:lpstr>
      <vt:lpstr>Il 1948</vt:lpstr>
      <vt:lpstr>La fine dell’unità nazionale</vt:lpstr>
      <vt:lpstr>Il nuovo governo</vt:lpstr>
      <vt:lpstr>Miti e modelli</vt:lpstr>
      <vt:lpstr>La nascita del Fronte Popolare</vt:lpstr>
      <vt:lpstr>Le elezioni del 18 aprile</vt:lpstr>
      <vt:lpstr>Dopo le elezioni</vt:lpstr>
    </vt:vector>
  </TitlesOfParts>
  <Company>Hewlett-Packard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Il 1948</dc:title>
  <dc:creator>Francesco</dc:creator>
  <cp:lastModifiedBy>Francesco</cp:lastModifiedBy>
  <cp:revision>9</cp:revision>
  <dcterms:created xsi:type="dcterms:W3CDTF">2013-07-21T14:23:40Z</dcterms:created>
  <dcterms:modified xsi:type="dcterms:W3CDTF">2013-07-21T14:54:56Z</dcterms:modified>
</cp:coreProperties>
</file>