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555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936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9406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032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21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827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4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5781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74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67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2056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43D5E-DC34-49DD-9E47-76404685083E}" type="datetimeFigureOut">
              <a:rPr lang="it-IT" smtClean="0"/>
              <a:t>24/07/2013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CAD52-3298-4353-BDE9-0A8D18CD6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92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consolidamento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dei due blocchi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384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Lo scism</a:t>
            </a: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a jugoslavo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Jugoslavia durante la seconda guerra mondiale.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Tito al potere.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scontro con l’Unione Sovietica.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Jugoslavia tra i due blocchi.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08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questione tedesca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divisione della Germania.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blocco di Berlino (1948-1949).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costituzione della Repubblica Federale Tedesca e della Repubblica Democratica Tedesca.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Patto Atlantico (1949).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99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Cina comunista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civile tra comunisti e nazionalisti.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vittoria di Mao e la nascita della Repubblica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opolare cinese.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rapporti con l’Unione Sovietica.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L’allarme degli Stati Uniti: la revisione delle strategie di politica estera.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025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guerra di Corea (1950-1953)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divisione della Corea alla fine della seconda guerra mondiale.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L’attacco della Corea del Nord.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condanna dell’Onu e l’intervento degli Stati Uniti.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reazioni dell’Unione Sovietica e della Cina.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conseguenze della guerra.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496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militarizzazione dei due blocchi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L’estensione della dottrina del contenimento.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Nato e il Patto di Varsavia.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progetto per una Comunità europea di difesa.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L’integrazione della Germania nella Nato.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significato della deterrenza nucleare.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56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Una prima fase di distensione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L’elezione di Eisenhower e la morte di Stalin.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L’idea della «coesistenza pacifica».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tentativo di ridurre le spese militari.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vertici internazionali. Lo «spirito di Ginevra».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della Comunità economica europea.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965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236</Words>
  <Application>Microsoft Office PowerPoint</Application>
  <PresentationFormat>Presentazione su schermo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Il consolidamento  dei due blocchi</vt:lpstr>
      <vt:lpstr>Lo scisma jugoslavo</vt:lpstr>
      <vt:lpstr>La questione tedesca</vt:lpstr>
      <vt:lpstr>La Cina comunista</vt:lpstr>
      <vt:lpstr>La guerra di Corea (1950-1953)</vt:lpstr>
      <vt:lpstr>La militarizzazione dei due blocchi</vt:lpstr>
      <vt:lpstr>Una prima fase di distensione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consolidamento  dei due blocchi</dc:title>
  <dc:creator>Francesco</dc:creator>
  <cp:lastModifiedBy>Francesco</cp:lastModifiedBy>
  <cp:revision>11</cp:revision>
  <dcterms:created xsi:type="dcterms:W3CDTF">2013-07-24T09:01:24Z</dcterms:created>
  <dcterms:modified xsi:type="dcterms:W3CDTF">2013-07-24T15:16:02Z</dcterms:modified>
</cp:coreProperties>
</file>