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25D3A-CE1A-42FA-97AA-235F1866D7EF}" type="datetimeFigureOut">
              <a:rPr lang="it-IT" smtClean="0"/>
              <a:t>25/03/2014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DEDD4-EB1A-47BB-B68D-5CF9384DDA5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430006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25D3A-CE1A-42FA-97AA-235F1866D7EF}" type="datetimeFigureOut">
              <a:rPr lang="it-IT" smtClean="0"/>
              <a:t>25/03/2014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DEDD4-EB1A-47BB-B68D-5CF9384DDA5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424510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25D3A-CE1A-42FA-97AA-235F1866D7EF}" type="datetimeFigureOut">
              <a:rPr lang="it-IT" smtClean="0"/>
              <a:t>25/03/2014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DEDD4-EB1A-47BB-B68D-5CF9384DDA5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83086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25D3A-CE1A-42FA-97AA-235F1866D7EF}" type="datetimeFigureOut">
              <a:rPr lang="it-IT" smtClean="0"/>
              <a:t>25/03/2014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DEDD4-EB1A-47BB-B68D-5CF9384DDA5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574803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25D3A-CE1A-42FA-97AA-235F1866D7EF}" type="datetimeFigureOut">
              <a:rPr lang="it-IT" smtClean="0"/>
              <a:t>25/03/2014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DEDD4-EB1A-47BB-B68D-5CF9384DDA5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161523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25D3A-CE1A-42FA-97AA-235F1866D7EF}" type="datetimeFigureOut">
              <a:rPr lang="it-IT" smtClean="0"/>
              <a:t>25/03/2014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DEDD4-EB1A-47BB-B68D-5CF9384DDA5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50242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25D3A-CE1A-42FA-97AA-235F1866D7EF}" type="datetimeFigureOut">
              <a:rPr lang="it-IT" smtClean="0"/>
              <a:t>25/03/2014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DEDD4-EB1A-47BB-B68D-5CF9384DDA5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159322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25D3A-CE1A-42FA-97AA-235F1866D7EF}" type="datetimeFigureOut">
              <a:rPr lang="it-IT" smtClean="0"/>
              <a:t>25/03/2014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DEDD4-EB1A-47BB-B68D-5CF9384DDA5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42508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25D3A-CE1A-42FA-97AA-235F1866D7EF}" type="datetimeFigureOut">
              <a:rPr lang="it-IT" smtClean="0"/>
              <a:t>25/03/2014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DEDD4-EB1A-47BB-B68D-5CF9384DDA5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40403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25D3A-CE1A-42FA-97AA-235F1866D7EF}" type="datetimeFigureOut">
              <a:rPr lang="it-IT" smtClean="0"/>
              <a:t>25/03/2014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DEDD4-EB1A-47BB-B68D-5CF9384DDA5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93890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25D3A-CE1A-42FA-97AA-235F1866D7EF}" type="datetimeFigureOut">
              <a:rPr lang="it-IT" smtClean="0"/>
              <a:t>25/03/2014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DEDD4-EB1A-47BB-B68D-5CF9384DDA5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993343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925D3A-CE1A-42FA-97AA-235F1866D7EF}" type="datetimeFigureOut">
              <a:rPr lang="it-IT" smtClean="0"/>
              <a:t>25/03/2014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3DEDD4-EB1A-47BB-B68D-5CF9384DDA5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84082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Il «miracolo» economico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9044608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Un paese sottosviluppato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ricostruzione dopo la guerra.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Campagne e città.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Redditi e consumi.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Povertà e disoccupazione.</a:t>
            </a:r>
            <a:endParaRPr lang="it-IT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77835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La crescita economica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nuova industrializzazione.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Iniziativa privata e intervento pubblico.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Le trasformazioni dell’agricoltura.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Lo sviluppo del terziario.</a:t>
            </a:r>
            <a:endParaRPr lang="it-IT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33258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Il boom (1958-1963)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Le cause: fine del protezionismo, nuove fonti di energia, basso costo del lavoro.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trasformazione del sistema economico italiano: il ruolo delle esportazioni.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L’industria elettrodomestica e l’industria automobilistica.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diffusione del benessere.</a:t>
            </a:r>
            <a:endParaRPr lang="it-IT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08566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I limiti dello sviluppo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distorsione dei consumi.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L’accentuazione del dualismo economico.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Lo squilibrio tra Nord e Sud.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speculazione edilizia e la distruzione del paesaggio.</a:t>
            </a:r>
            <a:endParaRPr lang="it-IT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84177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L’emigrazione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 caratteri delle migrazioni: nelle Americhe, nell’Europa settentrionale, nel Nord Italia.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Lo spopolamento delle campagne.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Le difficoltà di integrazione nelle città.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trasformazione della popolazione italiana.</a:t>
            </a:r>
            <a:endParaRPr lang="it-IT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32299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La nuova società dei consumi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televisione.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L’automobile.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Il ruolo della donna e le trasformazioni della famiglia.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Cattolici e comunisti davanti alle sfide del consumismo.</a:t>
            </a:r>
            <a:endParaRPr lang="it-IT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27678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186</Words>
  <Application>Microsoft Office PowerPoint</Application>
  <PresentationFormat>Presentazione su schermo (4:3)</PresentationFormat>
  <Paragraphs>49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8" baseType="lpstr">
      <vt:lpstr>Tema di Office</vt:lpstr>
      <vt:lpstr>Il «miracolo» economico</vt:lpstr>
      <vt:lpstr>Un paese sottosviluppato</vt:lpstr>
      <vt:lpstr>La crescita economica</vt:lpstr>
      <vt:lpstr>Il boom (1958-1963)</vt:lpstr>
      <vt:lpstr>I limiti dello sviluppo</vt:lpstr>
      <vt:lpstr>L’emigrazione</vt:lpstr>
      <vt:lpstr>La nuova società dei consumi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Il «miracolo» economico</dc:title>
  <dc:creator>Francesco</dc:creator>
  <cp:lastModifiedBy>Francesco</cp:lastModifiedBy>
  <cp:revision>14</cp:revision>
  <dcterms:created xsi:type="dcterms:W3CDTF">2013-08-28T08:01:26Z</dcterms:created>
  <dcterms:modified xsi:type="dcterms:W3CDTF">2014-03-25T17:10:06Z</dcterms:modified>
</cp:coreProperties>
</file>