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410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816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2028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20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927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780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5975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882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8347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83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8314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E40F8-B14F-488A-80DC-3E04DED7BEA0}" type="datetimeFigureOut">
              <a:rPr lang="it-IT" smtClean="0"/>
              <a:t>06/09/2013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B06EA-1B19-4A21-B360-9C5330A89B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94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smtClean="0">
                <a:latin typeface="Times New Roman" pitchFamily="18" charset="0"/>
                <a:cs typeface="Times New Roman" pitchFamily="18" charset="0"/>
              </a:rPr>
              <a:t>Il Sessantotto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9322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Scuola e università negli anni ‘60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effetti della riforme del centro-sinistra: la scuola media dell’obbligo e la liberalizzazione degli accessi alle università.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critiche al mondo della scuola.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caratteri delle università italiane.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Titolo di studio e mobilità sociale. La disoccupazione intellettuale.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16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contestazione studentesca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origini: l’Istituto universitario di scienze sociali di Trento.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protesta alla Cattolica di Milano.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ideali dell’«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autoinsegnamento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» e dell’«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autogiudizio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occupazioni a Torino e Roma.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«battaglia di Valle Giulia». 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664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cultura del Sessantotto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ripresa del pensiero marxista. I contatti con il dissenso cattolico.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L’influenza del contesto internazionale: Vietnam, Cina, America Latina.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Antiautoritarismo e democrazia diretta.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liberazione sessuale.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L’atteggiamento verso la violenza.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11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protesta nelle fabbriche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caratteri della «nuova classe operaia».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nascita dei Comitati unitari di base. Il ruolo della Nuova Sinistra.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mobilitazione degli operai e la trasformazione dei sindacati.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L’«autunno caldo». L’abolizione delle «gabbie salariali» e i consigli di fabbrica.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819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protesta fuori le fabbriche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critiche contro le istituzioni e gli apparati statali.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protesta nelle carceri e nelle caserme. L’attivismo della Nuova Sinistra.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lotta per la casa. Scontri e occupazioni.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rivolta di Reggio Calabria.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L’atteggiamento dei partiti verso la protesta sociale.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488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stragi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L’attentato di Piazza Fontana a Milano (dicembre 1969).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indagini. Dagli anarchici ai neofascisti.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dei servizi segreti.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«strategia della tensione».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altre stragi: Brescia, treno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Italicus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, Bologna, San Benedetto Val di Sambro.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6763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295</Words>
  <Application>Microsoft Office PowerPoint</Application>
  <PresentationFormat>Presentazione su schermo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Il Sessantotto</vt:lpstr>
      <vt:lpstr>Scuola e università negli anni ‘60</vt:lpstr>
      <vt:lpstr>La contestazione studentesca</vt:lpstr>
      <vt:lpstr>La cultura del Sessantotto</vt:lpstr>
      <vt:lpstr>La protesta nelle fabbriche</vt:lpstr>
      <vt:lpstr>La protesta fuori le fabbriche</vt:lpstr>
      <vt:lpstr>Le stragi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1968</dc:title>
  <dc:creator>Francesco</dc:creator>
  <cp:lastModifiedBy>Francesco</cp:lastModifiedBy>
  <cp:revision>14</cp:revision>
  <dcterms:created xsi:type="dcterms:W3CDTF">2013-09-06T13:01:23Z</dcterms:created>
  <dcterms:modified xsi:type="dcterms:W3CDTF">2013-09-06T13:50:12Z</dcterms:modified>
</cp:coreProperties>
</file>