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24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AE8D6-4750-44DB-B9CD-6E74765CA9E0}" type="datetimeFigureOut">
              <a:rPr lang="it-IT" smtClean="0"/>
              <a:t>30/08/2013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DAF01-8ABA-4F39-8610-BF67D7A335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6953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AE8D6-4750-44DB-B9CD-6E74765CA9E0}" type="datetimeFigureOut">
              <a:rPr lang="it-IT" smtClean="0"/>
              <a:t>30/08/2013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DAF01-8ABA-4F39-8610-BF67D7A335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3100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AE8D6-4750-44DB-B9CD-6E74765CA9E0}" type="datetimeFigureOut">
              <a:rPr lang="it-IT" smtClean="0"/>
              <a:t>30/08/2013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DAF01-8ABA-4F39-8610-BF67D7A335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021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AE8D6-4750-44DB-B9CD-6E74765CA9E0}" type="datetimeFigureOut">
              <a:rPr lang="it-IT" smtClean="0"/>
              <a:t>30/08/2013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DAF01-8ABA-4F39-8610-BF67D7A335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6682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AE8D6-4750-44DB-B9CD-6E74765CA9E0}" type="datetimeFigureOut">
              <a:rPr lang="it-IT" smtClean="0"/>
              <a:t>30/08/2013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DAF01-8ABA-4F39-8610-BF67D7A335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4244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AE8D6-4750-44DB-B9CD-6E74765CA9E0}" type="datetimeFigureOut">
              <a:rPr lang="it-IT" smtClean="0"/>
              <a:t>30/08/2013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DAF01-8ABA-4F39-8610-BF67D7A335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211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AE8D6-4750-44DB-B9CD-6E74765CA9E0}" type="datetimeFigureOut">
              <a:rPr lang="it-IT" smtClean="0"/>
              <a:t>30/08/2013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DAF01-8ABA-4F39-8610-BF67D7A335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4447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AE8D6-4750-44DB-B9CD-6E74765CA9E0}" type="datetimeFigureOut">
              <a:rPr lang="it-IT" smtClean="0"/>
              <a:t>30/08/2013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DAF01-8ABA-4F39-8610-BF67D7A335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7102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AE8D6-4750-44DB-B9CD-6E74765CA9E0}" type="datetimeFigureOut">
              <a:rPr lang="it-IT" smtClean="0"/>
              <a:t>30/08/2013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DAF01-8ABA-4F39-8610-BF67D7A335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4030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AE8D6-4750-44DB-B9CD-6E74765CA9E0}" type="datetimeFigureOut">
              <a:rPr lang="it-IT" smtClean="0"/>
              <a:t>30/08/2013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DAF01-8ABA-4F39-8610-BF67D7A335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857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AE8D6-4750-44DB-B9CD-6E74765CA9E0}" type="datetimeFigureOut">
              <a:rPr lang="it-IT" smtClean="0"/>
              <a:t>30/08/2013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DAF01-8ABA-4F39-8610-BF67D7A335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9261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AE8D6-4750-44DB-B9CD-6E74765CA9E0}" type="datetimeFigureOut">
              <a:rPr lang="it-IT" smtClean="0"/>
              <a:t>30/08/2013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DAF01-8ABA-4F39-8610-BF67D7A335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46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it-IT" sz="3600" b="1" dirty="0" smtClean="0">
                <a:latin typeface="Times New Roman" pitchFamily="18" charset="0"/>
                <a:cs typeface="Times New Roman" pitchFamily="18" charset="0"/>
              </a:rPr>
              <a:t>La crisi degli imperi. Stati Uniti </a:t>
            </a:r>
            <a:br>
              <a:rPr lang="it-IT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sz="3600" b="1" dirty="0" smtClean="0">
                <a:latin typeface="Times New Roman" pitchFamily="18" charset="0"/>
                <a:cs typeface="Times New Roman" pitchFamily="18" charset="0"/>
              </a:rPr>
              <a:t>e Unione Sovietica negli anni Sessanta </a:t>
            </a:r>
            <a:endParaRPr lang="it-IT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7854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 caratteri della «coesistenza»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Legittimazione e competizione. La sfida tra due modelli incompatibili.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globalizzazione della «guerra fredda».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corsa agli armamenti.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minaccia di una nuova guerra.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504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Gli Stati Uniti e il Vietnam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Vietnam dopo la fine del dominio coloniale francese.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Kennedy e il ruolo degli Stati Uniti nel Terzo Mondo.</a:t>
            </a:r>
          </a:p>
          <a:p>
            <a:pPr marL="0" indent="0">
              <a:buNone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Johnson e l’intervento militare. L’escalation e le proteste dell’opinione pubblica.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L’offensiva del Vietnam del Nord e la riduzione dei bombardamenti statunitensi.</a:t>
            </a:r>
          </a:p>
          <a:p>
            <a:pPr marL="0" indent="0">
              <a:buNone/>
            </a:pP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074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L’Unione Sovietica </a:t>
            </a:r>
            <a:br>
              <a:rPr lang="it-IT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e la Cecoslovacchia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destituzione di Krusciov e l’ascesa di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Breznev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nuovo corso della politica sovietica.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proteste in Cecoslovacchia. Il governo di Dubcek.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«primavera di Praga».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L’intervento dell’Armata Rossa.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404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Verso la «distensione»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parità strategica negli armamenti.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difficoltà a controllare le rispettive aree di influenza.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declino economico e l’ascesa di nuove potenze. Cina, Giappone e Comunità europea.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difesa dello status quo.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185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 nuovi equilibri internazionali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miglioramento delle relazioni tra i due blocchi in Europa. L’«Ostpolitik» di Brandt.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L’avvicinamento tra Stati Uniti e Cina. Nixon a Pechino.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«dottrina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Breznev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» e la politica di potenza di Kissinger.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260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 risultati della «distensione»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trattative per la riduzione degli armamenti. Il Salt 1 (1972).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ripresa delle relazioni commerciali.</a:t>
            </a:r>
          </a:p>
          <a:p>
            <a:pPr marL="0" indent="0">
              <a:buNone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Conferenza di Helsinki (1975).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fine della «distensione».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7210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262</Words>
  <Application>Microsoft Office PowerPoint</Application>
  <PresentationFormat>Presentazione su schermo (4:3)</PresentationFormat>
  <Paragraphs>49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La crisi degli imperi. Stati Uniti  e Unione Sovietica negli anni Sessanta </vt:lpstr>
      <vt:lpstr>I caratteri della «coesistenza»</vt:lpstr>
      <vt:lpstr>Gli Stati Uniti e il Vietnam</vt:lpstr>
      <vt:lpstr>L’Unione Sovietica  e la Cecoslovacchia</vt:lpstr>
      <vt:lpstr>Verso la «distensione»</vt:lpstr>
      <vt:lpstr>I nuovi equilibri internazionali</vt:lpstr>
      <vt:lpstr>I risultati della «distensione»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crisi degli imperi. Stati Uniti  e Unione Sovietica negli anni Sessanta </dc:title>
  <dc:creator>Francesco</dc:creator>
  <cp:lastModifiedBy>Francesco</cp:lastModifiedBy>
  <cp:revision>18</cp:revision>
  <dcterms:created xsi:type="dcterms:W3CDTF">2013-08-30T12:29:01Z</dcterms:created>
  <dcterms:modified xsi:type="dcterms:W3CDTF">2013-08-30T13:11:12Z</dcterms:modified>
</cp:coreProperties>
</file>