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2396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305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268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59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855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36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200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55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432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288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74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C787A-A1A3-48D3-BE2C-77CB9234E71B}" type="datetimeFigureOut">
              <a:rPr lang="it-IT" smtClean="0"/>
              <a:t>28/08/2013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FBFBD-AC64-48F8-90EB-076BECB769F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9185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destalinizzazione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8983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Dopo Stalin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L’eredità staliniana e la lotta per l’investitura.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riformismo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Malenkov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L’ascesa di Krusciov.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strategia del «policentrismo».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988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XX congresso del </a:t>
            </a:r>
            <a:r>
              <a:rPr lang="it-IT" b="1" dirty="0" err="1" smtClean="0">
                <a:latin typeface="Times New Roman" pitchFamily="18" charset="0"/>
                <a:cs typeface="Times New Roman" pitchFamily="18" charset="0"/>
              </a:rPr>
              <a:t>Pcus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 (1956)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Un nuovo corso politico. L’idea della «coesistenza».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rapporto segreto su Stalin. Il culto della personalità e le «purghe».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conseguenze del riformismo di 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rusciov.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nuova immagine dell’Unione Sovietica.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5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rivolte nell’Europa orientale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proteste degli operai in Polonia.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ritorno al potere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Gomulka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Nagy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in Ungheria.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repressione dell’Armata Rossa. 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L’intangibilità della divisione dell’Europa.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332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Guerra fredda e decolonizzazione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ambizioni sovietiche sul Terzo Mondo.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degli Stati Uniti. Anticolonialismo e anticomunismo.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nodo del Medio Oriente.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di Suez. 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condizionamento della guerra fredda sui nuovi Stati indipendenti.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831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dissidi interni ai due blocchi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peggioramento dei rapporti tra Unione Sovietica e Cina.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tra le «due Cine».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tensioni tra gli Stati Uniti e gli alleati occidentali. I piani di Kennedy.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L’uscita della Francia dal Patto Atlantico.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5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crisi tra le due superpotenze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questione tedesca.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costruzione del Muro di Berlino (1961).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rivoluzione di Castro a Cuba.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dei missili.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normalizzazione dei rapporti tra Stati Uniti e Unione Sovietica.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2805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239</Words>
  <Application>Microsoft Office PowerPoint</Application>
  <PresentationFormat>Presentazione su schermo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destalinizzazione</vt:lpstr>
      <vt:lpstr>Dopo Stalin</vt:lpstr>
      <vt:lpstr>Il XX congresso del Pcus (1956)</vt:lpstr>
      <vt:lpstr>Le rivolte nell’Europa orientale</vt:lpstr>
      <vt:lpstr>Guerra fredda e decolonizzazione</vt:lpstr>
      <vt:lpstr>I dissidi interni ai due blocchi</vt:lpstr>
      <vt:lpstr>Le crisi tra le due superpotenze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destalinizzazione</dc:title>
  <dc:creator>Francesco</dc:creator>
  <cp:lastModifiedBy>Francesco</cp:lastModifiedBy>
  <cp:revision>14</cp:revision>
  <dcterms:created xsi:type="dcterms:W3CDTF">2013-08-28T12:39:42Z</dcterms:created>
  <dcterms:modified xsi:type="dcterms:W3CDTF">2013-08-28T13:08:35Z</dcterms:modified>
</cp:coreProperties>
</file>