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98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747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701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0073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008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431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45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1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1206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748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745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127DA-BB0E-4AF8-A98A-80EDCC04C921}" type="datetimeFigureOut">
              <a:rPr lang="it-IT" smtClean="0"/>
              <a:t>17/09/2013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69F02-1E89-438B-AC3A-E8A80B18903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415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fine della «guerra fredda»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149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Gli Stati Uniti di Reagan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Un’ideologia nazionalista con tratti millenaristici.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contenimento del comunismo. La dottrina «Reagan».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riarmo. L’«iniziativa di difesa strategica».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liberismo economico e finanziario.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34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declino dell’Unione Sovietica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transizione verso una società post-industriale.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proteste in Polonia. L’ascesa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Solidarnosc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peso delle spese militari. La guerra in Afghanistan.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successione a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Breznev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111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«perestrojka» di Gorbaciov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riforma del sistema comunista.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Liberalizzazione economica e pluralismo politico.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politica estera per il raggiungimento della pace con gli Stati Uniti.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nuova immagine dell’Unione Sovietica.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810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disarmo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rinuncia sovietica ai missili SS-20.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moratoria nucleare.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vertici Gorbaciov-Reagan.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L’«opzione zero». Il trattato Intermediate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Forces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(IFN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476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caduta della «cortina di ferro»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rapporti tra l’Unione Sovietica e i paesi satelliti.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vittoria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Solidarnosc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Polonia.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riforme in Ungheria.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caduta del Muro di Berlino e la riunificazione tedesca.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375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dissoluzione </a:t>
            </a:r>
            <a:b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dell’Unione Sovietica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tendenze separatiste. L’indipendenza di Lituania, Lettonia ed Estonia.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fallito tentativo di colpo di Stato.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L’ascesa di Eltsin.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 scioglimento dell’Unione Sovietica e la nascita della Comunità degli Stati Indipendenti (CSI)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133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229</Words>
  <Application>Microsoft Office PowerPoint</Application>
  <PresentationFormat>Presentazione su schermo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fine della «guerra fredda»</vt:lpstr>
      <vt:lpstr>Gli Stati Uniti di Reagan</vt:lpstr>
      <vt:lpstr>Il declino dell’Unione Sovietica</vt:lpstr>
      <vt:lpstr>La «perestrojka» di Gorbaciov</vt:lpstr>
      <vt:lpstr>Il disarmo</vt:lpstr>
      <vt:lpstr>La caduta della «cortina di ferro»</vt:lpstr>
      <vt:lpstr>La dissoluzione  dell’Unione Sovietica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fine della «guerra fredda»</dc:title>
  <dc:creator>Francesco</dc:creator>
  <cp:lastModifiedBy>Francesco</cp:lastModifiedBy>
  <cp:revision>12</cp:revision>
  <dcterms:created xsi:type="dcterms:W3CDTF">2013-09-17T14:04:34Z</dcterms:created>
  <dcterms:modified xsi:type="dcterms:W3CDTF">2013-09-17T14:32:25Z</dcterms:modified>
</cp:coreProperties>
</file>