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D4D9D-1630-46FA-9EAD-99E3A13A5F31}" type="datetimeFigureOut">
              <a:rPr lang="it-IT" smtClean="0"/>
              <a:t>06/07/2013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C8179-08F4-4140-99D8-8D8F482D6C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6994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D4D9D-1630-46FA-9EAD-99E3A13A5F31}" type="datetimeFigureOut">
              <a:rPr lang="it-IT" smtClean="0"/>
              <a:t>06/07/2013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C8179-08F4-4140-99D8-8D8F482D6C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2568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D4D9D-1630-46FA-9EAD-99E3A13A5F31}" type="datetimeFigureOut">
              <a:rPr lang="it-IT" smtClean="0"/>
              <a:t>06/07/2013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C8179-08F4-4140-99D8-8D8F482D6C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8317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D4D9D-1630-46FA-9EAD-99E3A13A5F31}" type="datetimeFigureOut">
              <a:rPr lang="it-IT" smtClean="0"/>
              <a:t>06/07/2013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C8179-08F4-4140-99D8-8D8F482D6C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5786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D4D9D-1630-46FA-9EAD-99E3A13A5F31}" type="datetimeFigureOut">
              <a:rPr lang="it-IT" smtClean="0"/>
              <a:t>06/07/2013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C8179-08F4-4140-99D8-8D8F482D6C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6698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D4D9D-1630-46FA-9EAD-99E3A13A5F31}" type="datetimeFigureOut">
              <a:rPr lang="it-IT" smtClean="0"/>
              <a:t>06/07/2013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C8179-08F4-4140-99D8-8D8F482D6C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1639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D4D9D-1630-46FA-9EAD-99E3A13A5F31}" type="datetimeFigureOut">
              <a:rPr lang="it-IT" smtClean="0"/>
              <a:t>06/07/2013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C8179-08F4-4140-99D8-8D8F482D6C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3067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D4D9D-1630-46FA-9EAD-99E3A13A5F31}" type="datetimeFigureOut">
              <a:rPr lang="it-IT" smtClean="0"/>
              <a:t>06/07/2013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C8179-08F4-4140-99D8-8D8F482D6C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11825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D4D9D-1630-46FA-9EAD-99E3A13A5F31}" type="datetimeFigureOut">
              <a:rPr lang="it-IT" smtClean="0"/>
              <a:t>06/07/2013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C8179-08F4-4140-99D8-8D8F482D6C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2408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D4D9D-1630-46FA-9EAD-99E3A13A5F31}" type="datetimeFigureOut">
              <a:rPr lang="it-IT" smtClean="0"/>
              <a:t>06/07/2013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C8179-08F4-4140-99D8-8D8F482D6C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8325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D4D9D-1630-46FA-9EAD-99E3A13A5F31}" type="datetimeFigureOut">
              <a:rPr lang="it-IT" smtClean="0"/>
              <a:t>06/07/2013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C8179-08F4-4140-99D8-8D8F482D6C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2615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D4D9D-1630-46FA-9EAD-99E3A13A5F31}" type="datetimeFigureOut">
              <a:rPr lang="it-IT" smtClean="0"/>
              <a:t>06/07/2013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DC8179-08F4-4140-99D8-8D8F482D6C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01387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guerra civile 1943-1945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05014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caduta del regime fascista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guerra e la svolta del 1942-43.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Gli italiani e il fascismo.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Lo sbarco degli Alleati in Sicilia (luglio 1943).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destituzione di Mussolini.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governo Badoglio. I «45 giorni».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7948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L’Italia divisa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L’armistizio (8 settembre 1943). La fuga del re e lo sbandamento dell’esercito.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Regno del Sud.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Repubblica sociale italiana (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Rsi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Germania e l’Italia.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Gli Alleati e l’Italia.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2023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rinascita dei partiti politici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Comitato di liberazione nazionale (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Cln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Democrazia cristiana (Dc).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Partito comunista (Pci).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Partito socialista (Psi).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altre forze: Partito d’azione, Partito repubblicano, Partito liberale.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8423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Il governo di unità nazionale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Togliatti e la «svolta di Salerno» (marzo 1944).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liberazione di Roma (giugno 1944).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Umberto luogotenente del Regno.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Ivanoe Bonomi capo del governo.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riforme agrarie di Fausto Gullo.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questione dell’epurazione. 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1571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Liberazione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Mussolini e la rinascita del fascismo.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Resistenza.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Sabotaggi, attentati e rappresaglie. Le stragi naziste.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Gli Alleati e la Resistenza.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L’insurrezione nazionale (aprile 1945)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3799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Le interpretazioni</a:t>
            </a:r>
          </a:p>
        </p:txBody>
      </p:sp>
      <p:sp>
        <p:nvSpPr>
          <p:cNvPr id="9219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significato 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dell’armistizio (Ernesto Galli 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della Loggia).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dibattito sulla Resistenza 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(Roberto Battaglia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Renzo De 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Felice, 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Claudio Pavone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fascismo, la Repubblica e l’identità nazionale.</a:t>
            </a:r>
          </a:p>
        </p:txBody>
      </p:sp>
    </p:spTree>
    <p:extLst>
      <p:ext uri="{BB962C8B-B14F-4D97-AF65-F5344CB8AC3E}">
        <p14:creationId xmlns:p14="http://schemas.microsoft.com/office/powerpoint/2010/main" val="38930598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246</Words>
  <Application>Microsoft Office PowerPoint</Application>
  <PresentationFormat>Presentazione su schermo (4:3)</PresentationFormat>
  <Paragraphs>59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8" baseType="lpstr">
      <vt:lpstr>Tema di Office</vt:lpstr>
      <vt:lpstr>La guerra civile 1943-1945</vt:lpstr>
      <vt:lpstr>La caduta del regime fascista</vt:lpstr>
      <vt:lpstr>L’Italia divisa</vt:lpstr>
      <vt:lpstr>La rinascita dei partiti politici</vt:lpstr>
      <vt:lpstr>Il governo di unità nazionale</vt:lpstr>
      <vt:lpstr>La Liberazione</vt:lpstr>
      <vt:lpstr>Le interpretazioni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guerra civile 1943-1945</dc:title>
  <dc:creator>Francesco</dc:creator>
  <cp:lastModifiedBy>Francesco</cp:lastModifiedBy>
  <cp:revision>10</cp:revision>
  <dcterms:created xsi:type="dcterms:W3CDTF">2013-07-06T15:16:39Z</dcterms:created>
  <dcterms:modified xsi:type="dcterms:W3CDTF">2013-07-06T15:45:02Z</dcterms:modified>
</cp:coreProperties>
</file>