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229C-1FD2-49AD-A428-2FA957B634A7}" type="datetimeFigureOut">
              <a:rPr lang="it-IT" smtClean="0"/>
              <a:t>18/07/2013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3CAF1-A145-474F-987E-DA676C10C8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28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229C-1FD2-49AD-A428-2FA957B634A7}" type="datetimeFigureOut">
              <a:rPr lang="it-IT" smtClean="0"/>
              <a:t>18/07/2013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3CAF1-A145-474F-987E-DA676C10C8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862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229C-1FD2-49AD-A428-2FA957B634A7}" type="datetimeFigureOut">
              <a:rPr lang="it-IT" smtClean="0"/>
              <a:t>18/07/2013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3CAF1-A145-474F-987E-DA676C10C8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733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229C-1FD2-49AD-A428-2FA957B634A7}" type="datetimeFigureOut">
              <a:rPr lang="it-IT" smtClean="0"/>
              <a:t>18/07/2013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3CAF1-A145-474F-987E-DA676C10C8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7521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229C-1FD2-49AD-A428-2FA957B634A7}" type="datetimeFigureOut">
              <a:rPr lang="it-IT" smtClean="0"/>
              <a:t>18/07/2013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3CAF1-A145-474F-987E-DA676C10C8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6228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229C-1FD2-49AD-A428-2FA957B634A7}" type="datetimeFigureOut">
              <a:rPr lang="it-IT" smtClean="0"/>
              <a:t>18/07/2013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3CAF1-A145-474F-987E-DA676C10C8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8315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229C-1FD2-49AD-A428-2FA957B634A7}" type="datetimeFigureOut">
              <a:rPr lang="it-IT" smtClean="0"/>
              <a:t>18/07/2013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3CAF1-A145-474F-987E-DA676C10C8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874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229C-1FD2-49AD-A428-2FA957B634A7}" type="datetimeFigureOut">
              <a:rPr lang="it-IT" smtClean="0"/>
              <a:t>18/07/2013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3CAF1-A145-474F-987E-DA676C10C8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2127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229C-1FD2-49AD-A428-2FA957B634A7}" type="datetimeFigureOut">
              <a:rPr lang="it-IT" smtClean="0"/>
              <a:t>18/07/2013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3CAF1-A145-474F-987E-DA676C10C8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3397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229C-1FD2-49AD-A428-2FA957B634A7}" type="datetimeFigureOut">
              <a:rPr lang="it-IT" smtClean="0"/>
              <a:t>18/07/2013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3CAF1-A145-474F-987E-DA676C10C8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7343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229C-1FD2-49AD-A428-2FA957B634A7}" type="datetimeFigureOut">
              <a:rPr lang="it-IT" smtClean="0"/>
              <a:t>18/07/2013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3CAF1-A145-474F-987E-DA676C10C8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9529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B229C-1FD2-49AD-A428-2FA957B634A7}" type="datetimeFigureOut">
              <a:rPr lang="it-IT" smtClean="0"/>
              <a:t>18/07/2013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3CAF1-A145-474F-987E-DA676C10C8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198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nascita della Repubblica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1393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Dopo la guerra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danni materiali.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e difficoltà economiche.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divisioni sociali.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Nord e Sud.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Comunismo e anticomunismo.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imprenditori e lo Stato.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458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Lo Stato e i partiti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L’eredità del fascismo.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partito «etico»: Dc e Pci.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L’amministrazione centrale.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monarchia e la Chiesa.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separatismo siciliano.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nascita del Fronte dell’Uomo Qualunque.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273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governo Parri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Un partigiano alla guida del governo.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divisioni interne al Partito d’Azione.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ideali della Resistenza e gli equilibri politici.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Nazionalizzazioni ed epurazioni.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L’opposizione dei liberali.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01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De Gasperi al potere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Un cattolico alla guida del governo. 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dibattito sul nuovo Stato.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referendum istituzionale e le elezioni per l’Assemblea costituente (2.6.1946).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spaccatura tra Nord e Sud.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De Nicola capo provvisorio dello Stato.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571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Costituzione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Una democrazia parlamentare.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bicameralismo.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presidente della Repubblica.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«principi fondamentali».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L’attuazione delle norme costituzionali.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255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condizioni di vita  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effetti dell’inflazione.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Disoccupazione e scarsità di generi alimentari.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lotte degli operai e dei contadini.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aiuti statunitensi.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nuovi modelli di vita.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2035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205</Words>
  <Application>Microsoft Office PowerPoint</Application>
  <PresentationFormat>Presentazione su schermo (4:3)</PresentationFormat>
  <Paragraphs>65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La nascita della Repubblica</vt:lpstr>
      <vt:lpstr>Dopo la guerra</vt:lpstr>
      <vt:lpstr>Lo Stato e i partiti</vt:lpstr>
      <vt:lpstr>Il governo Parri</vt:lpstr>
      <vt:lpstr>De Gasperi al potere</vt:lpstr>
      <vt:lpstr>La Costituzione</vt:lpstr>
      <vt:lpstr>Le condizioni di vita 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nascita della Repubblica</dc:title>
  <dc:creator>Francesco</dc:creator>
  <cp:lastModifiedBy>Francesco</cp:lastModifiedBy>
  <cp:revision>15</cp:revision>
  <dcterms:created xsi:type="dcterms:W3CDTF">2013-07-18T11:53:44Z</dcterms:created>
  <dcterms:modified xsi:type="dcterms:W3CDTF">2013-07-18T12:11:38Z</dcterms:modified>
</cp:coreProperties>
</file>