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8497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5908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2369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564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89648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945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6298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7498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6251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18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8284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D5E638-21B8-4F93-B87F-1E6D6A92B3AA}" type="datetimeFigureOut">
              <a:rPr lang="it-IT" smtClean="0"/>
              <a:t>18/09/2013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AD524E-ACB5-469B-A33D-45F88F46BE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34121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Repubblica in transizione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2894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ritorno al centro-sinistra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L’alleanza tra Dc e Psi.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crisi del Pci.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governo Spadolini.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elezioni del 1983. La sconfitta della Dc e il successo della Liga Veneta.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541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ripresa economica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problema delle fonti energetiche.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riduzione dell’inflazione.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crescita delle industrie e dei servizi. La ristrutturazione delle grandi imprese.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 sviluppo della finanza. Il ruolo della Borsa. 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362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governi Craxi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proposta per una «grande riforma».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rivalità tra Psi e Pci. Lo scontro sulla scala mobile.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rivalità tra Psi e Dc. Craxi contro De Mita.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Una nuova politica estera. La crisi di Sigonella. 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8200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trasformazioni sociali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diffusione del benessere e l’evoluzione delle stratificazioni sociali.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Ceti medi e classe operaia. Consumi e stili di vita.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rapporto tra Stato e cittadini. Il rafforzamento della criminalità organizzata al Sud.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ruolo della famiglia.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850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 collasso del sistema dei partiti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Gli effetti della fine della «guerra fredda».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elezioni politiche del 1992.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Tangentopoli e le stragi di mafia.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referendum sulla legge elettorale.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trasformazioni dei partiti.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55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Verso una «nuova» Repubblica</a:t>
            </a:r>
            <a:endParaRPr lang="it-I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Berlusconi e la nascita di Forza Italia.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elezioni politiche del 1994.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 elezioni politiche del 1996.</a:t>
            </a:r>
          </a:p>
          <a:p>
            <a:pPr marL="0" indent="0">
              <a:buNone/>
            </a:pPr>
            <a:endParaRPr lang="it-IT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L’alternanza al governo. 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7317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236</Words>
  <Application>Microsoft Office PowerPoint</Application>
  <PresentationFormat>Presentazione su schermo (4:3)</PresentationFormat>
  <Paragraphs>51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La Repubblica in transizione</vt:lpstr>
      <vt:lpstr>Il ritorno al centro-sinistra</vt:lpstr>
      <vt:lpstr>La ripresa economica</vt:lpstr>
      <vt:lpstr>I governi Craxi</vt:lpstr>
      <vt:lpstr>Le trasformazioni sociali</vt:lpstr>
      <vt:lpstr>Il collasso del sistema dei partiti</vt:lpstr>
      <vt:lpstr>Verso una «nuova» Repubblica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Repubblica in transizione</dc:title>
  <dc:creator>Francesco</dc:creator>
  <cp:lastModifiedBy>Francesco</cp:lastModifiedBy>
  <cp:revision>12</cp:revision>
  <cp:lastPrinted>2013-09-18T12:04:27Z</cp:lastPrinted>
  <dcterms:created xsi:type="dcterms:W3CDTF">2013-09-18T11:37:29Z</dcterms:created>
  <dcterms:modified xsi:type="dcterms:W3CDTF">2013-09-18T12:07:41Z</dcterms:modified>
</cp:coreProperties>
</file>