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A877C-613C-4329-A613-D998A83F37D2}" type="datetimeFigureOut">
              <a:rPr lang="it-IT" smtClean="0"/>
              <a:t>09/09/2013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2095-44F3-4E26-B223-210B169CA6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31503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A877C-613C-4329-A613-D998A83F37D2}" type="datetimeFigureOut">
              <a:rPr lang="it-IT" smtClean="0"/>
              <a:t>09/09/2013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2095-44F3-4E26-B223-210B169CA6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6437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A877C-613C-4329-A613-D998A83F37D2}" type="datetimeFigureOut">
              <a:rPr lang="it-IT" smtClean="0"/>
              <a:t>09/09/2013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2095-44F3-4E26-B223-210B169CA6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6464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A877C-613C-4329-A613-D998A83F37D2}" type="datetimeFigureOut">
              <a:rPr lang="it-IT" smtClean="0"/>
              <a:t>09/09/2013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2095-44F3-4E26-B223-210B169CA6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3612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A877C-613C-4329-A613-D998A83F37D2}" type="datetimeFigureOut">
              <a:rPr lang="it-IT" smtClean="0"/>
              <a:t>09/09/2013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2095-44F3-4E26-B223-210B169CA6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2574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A877C-613C-4329-A613-D998A83F37D2}" type="datetimeFigureOut">
              <a:rPr lang="it-IT" smtClean="0"/>
              <a:t>09/09/2013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2095-44F3-4E26-B223-210B169CA6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9227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A877C-613C-4329-A613-D998A83F37D2}" type="datetimeFigureOut">
              <a:rPr lang="it-IT" smtClean="0"/>
              <a:t>09/09/2013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2095-44F3-4E26-B223-210B169CA6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3725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A877C-613C-4329-A613-D998A83F37D2}" type="datetimeFigureOut">
              <a:rPr lang="it-IT" smtClean="0"/>
              <a:t>09/09/2013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2095-44F3-4E26-B223-210B169CA6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6864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A877C-613C-4329-A613-D998A83F37D2}" type="datetimeFigureOut">
              <a:rPr lang="it-IT" smtClean="0"/>
              <a:t>09/09/2013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2095-44F3-4E26-B223-210B169CA6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9814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A877C-613C-4329-A613-D998A83F37D2}" type="datetimeFigureOut">
              <a:rPr lang="it-IT" smtClean="0"/>
              <a:t>09/09/2013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2095-44F3-4E26-B223-210B169CA6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297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A877C-613C-4329-A613-D998A83F37D2}" type="datetimeFigureOut">
              <a:rPr lang="it-IT" smtClean="0"/>
              <a:t>09/09/2013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2095-44F3-4E26-B223-210B169CA6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735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A877C-613C-4329-A613-D998A83F37D2}" type="datetimeFigureOut">
              <a:rPr lang="it-IT" smtClean="0"/>
              <a:t>09/09/2013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2F2095-44F3-4E26-B223-210B169CA6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9566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«seconda guerra fredda»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6211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crisi economica degli anni ‘70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svalutazione del dollaro e l’aumento del prezzo del petrolio.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«stagflazione» (stagnazione e inflazione).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disoccupazione.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fine dell’«età del benessere».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8491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crisi del «Welfare State»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L’aumento della spesa pubblica e la crescita della pressione fiscale.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critiche contro l’intervento pubblico in economia.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Neoliberismo e monetarismo.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921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Il declino degli Stati Uniti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 costi della politica estera globale.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Lo scandalo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Watergate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e la caduta di Nixon.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fine della guerra in Vietnam.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 conflitti nel sud-est asiatico e l’indebolimento dell’egemonia statunitense.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543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L’interventismo sovietico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 conflitti regionali e le logiche della guerra fredda. Asia meridionale e Medio Oriente.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L’espansionismo dell’Unione Sovietica. Il ruolo dell’assistenza militare.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Gli interventi in Africa. Il caso dell’Angola.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peggioramento dei rapporti con gli Stati Uniti. 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640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presidenza Carter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L’indebolimento della presidenza e il crescente potere del Congresso. Il War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Powers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Act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L’elezione di Carter. La questione dei diritti umani e il controllo degli armamenti.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L’atteggiamento verso Mosca. Gli effetti della nuova politica estera statunitense.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trattato Salt 2 (1979).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171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Una nuova «guerra fredda»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rivoluzione in Iran. La crisi degli ostaggi americani.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rivoluzione in Nicaragua.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L’invasione sovietica dell’Afghanistan. La reazione degli Stati Uniti.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L’ascesa del fondamentalismo islamico.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8391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246</Words>
  <Application>Microsoft Office PowerPoint</Application>
  <PresentationFormat>Presentazione su schermo (4:3)</PresentationFormat>
  <Paragraphs>47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Tema di Office</vt:lpstr>
      <vt:lpstr>La «seconda guerra fredda»</vt:lpstr>
      <vt:lpstr>La crisi economica degli anni ‘70</vt:lpstr>
      <vt:lpstr>La crisi del «Welfare State»</vt:lpstr>
      <vt:lpstr>Il declino degli Stati Uniti</vt:lpstr>
      <vt:lpstr>L’interventismo sovietico</vt:lpstr>
      <vt:lpstr>La presidenza Carter</vt:lpstr>
      <vt:lpstr>Una nuova «guerra fredda»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«seconda guerra fredda»</dc:title>
  <dc:creator>Francesco</dc:creator>
  <cp:lastModifiedBy>Francesco</cp:lastModifiedBy>
  <cp:revision>12</cp:revision>
  <dcterms:created xsi:type="dcterms:W3CDTF">2013-09-09T09:33:29Z</dcterms:created>
  <dcterms:modified xsi:type="dcterms:W3CDTF">2013-09-09T10:09:21Z</dcterms:modified>
</cp:coreProperties>
</file>