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2DC6D-0D50-41B1-B2DB-DA73FE9A9FB3}" type="datetimeFigureOut">
              <a:rPr lang="it-IT" smtClean="0"/>
              <a:t>22/01/2014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CBC60-2819-45B6-86AC-403CD0FD113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769367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2DC6D-0D50-41B1-B2DB-DA73FE9A9FB3}" type="datetimeFigureOut">
              <a:rPr lang="it-IT" smtClean="0"/>
              <a:t>22/01/2014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CBC60-2819-45B6-86AC-403CD0FD113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86177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2DC6D-0D50-41B1-B2DB-DA73FE9A9FB3}" type="datetimeFigureOut">
              <a:rPr lang="it-IT" smtClean="0"/>
              <a:t>22/01/2014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CBC60-2819-45B6-86AC-403CD0FD113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059450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2DC6D-0D50-41B1-B2DB-DA73FE9A9FB3}" type="datetimeFigureOut">
              <a:rPr lang="it-IT" smtClean="0"/>
              <a:t>22/01/2014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CBC60-2819-45B6-86AC-403CD0FD113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27610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2DC6D-0D50-41B1-B2DB-DA73FE9A9FB3}" type="datetimeFigureOut">
              <a:rPr lang="it-IT" smtClean="0"/>
              <a:t>22/01/2014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CBC60-2819-45B6-86AC-403CD0FD113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013624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2DC6D-0D50-41B1-B2DB-DA73FE9A9FB3}" type="datetimeFigureOut">
              <a:rPr lang="it-IT" smtClean="0"/>
              <a:t>22/01/2014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CBC60-2819-45B6-86AC-403CD0FD113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482177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2DC6D-0D50-41B1-B2DB-DA73FE9A9FB3}" type="datetimeFigureOut">
              <a:rPr lang="it-IT" smtClean="0"/>
              <a:t>22/01/2014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CBC60-2819-45B6-86AC-403CD0FD113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931156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2DC6D-0D50-41B1-B2DB-DA73FE9A9FB3}" type="datetimeFigureOut">
              <a:rPr lang="it-IT" smtClean="0"/>
              <a:t>22/01/2014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CBC60-2819-45B6-86AC-403CD0FD113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67017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2DC6D-0D50-41B1-B2DB-DA73FE9A9FB3}" type="datetimeFigureOut">
              <a:rPr lang="it-IT" smtClean="0"/>
              <a:t>22/01/2014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CBC60-2819-45B6-86AC-403CD0FD113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0126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2DC6D-0D50-41B1-B2DB-DA73FE9A9FB3}" type="datetimeFigureOut">
              <a:rPr lang="it-IT" smtClean="0"/>
              <a:t>22/01/2014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CBC60-2819-45B6-86AC-403CD0FD113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590103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2DC6D-0D50-41B1-B2DB-DA73FE9A9FB3}" type="datetimeFigureOut">
              <a:rPr lang="it-IT" smtClean="0"/>
              <a:t>22/01/2014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CBC60-2819-45B6-86AC-403CD0FD113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187814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92DC6D-0D50-41B1-B2DB-DA73FE9A9FB3}" type="datetimeFigureOut">
              <a:rPr lang="it-IT" smtClean="0"/>
              <a:t>22/01/2014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ACBC60-2819-45B6-86AC-403CD0FD113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02332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Le origini </a:t>
            </a:r>
            <a:br>
              <a:rPr lang="it-IT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della «guerra fredda»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773441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Che cos’è la «guerra fredda»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L’ordine bipolare.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Antagonismo geopolitico e competizione ideologica.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«guerra fredda» e le guerre locali.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«guerra fredda» e la storia della seconda metà del Novecento.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periodizzazione.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03026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La fine della seconda </a:t>
            </a:r>
            <a:br>
              <a:rPr lang="it-IT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guerra mondiale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L’Unione Sovietica e gli Stati Uniti durante la guerra.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vittoria degli Alleati.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tramonto dell’eurocentrismo e la nascita di un bipolarismo asimmetrico.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costituzione dei nuovi organismi internazionali: Onu, Fmi, Banca mondiale.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93656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La dissoluzione dell’alleanza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«dilemma della sicurezza». Le strategie per il dopoguerra.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Conferenza di Postdam (luglio-agosto 1945). Il futuro della </a:t>
            </a:r>
            <a:r>
              <a:rPr lang="it-IT" smtClean="0">
                <a:latin typeface="Times New Roman" pitchFamily="18" charset="0"/>
                <a:cs typeface="Times New Roman" pitchFamily="18" charset="0"/>
              </a:rPr>
              <a:t>Germania </a:t>
            </a:r>
            <a:r>
              <a:rPr lang="it-IT" smtClean="0">
                <a:latin typeface="Times New Roman" pitchFamily="18" charset="0"/>
                <a:cs typeface="Times New Roman" pitchFamily="18" charset="0"/>
              </a:rPr>
              <a:t>post-nazista.</a:t>
            </a: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Truman e Stalin. Un rapporto difficile.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«cortina di ferro». La divisione dell’Europa. 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24035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La strategia del «contenimento»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err="1" smtClean="0">
                <a:latin typeface="Times New Roman" pitchFamily="18" charset="0"/>
                <a:cs typeface="Times New Roman" pitchFamily="18" charset="0"/>
              </a:rPr>
              <a:t>Kennan</a:t>
            </a: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 e l’analisi della politica sovietica.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Due scontri: il ritiro dall’Iran e il controllo dello Stretto dei Dardanelli.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«dottrina Truman».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presenza degli Stati Uniti in Europa.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72535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Il piano Marshall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Marshall e il programma di aiuti per l’Europa.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L’adesione dei paesi europei occidentali.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rifiuto dell’Unione Sovietica e dei paesi europei orientali.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«dottrina dei due campi» di </a:t>
            </a:r>
            <a:r>
              <a:rPr lang="it-IT" dirty="0" err="1" smtClean="0">
                <a:latin typeface="Times New Roman" pitchFamily="18" charset="0"/>
                <a:cs typeface="Times New Roman" pitchFamily="18" charset="0"/>
              </a:rPr>
              <a:t>Zdanov</a:t>
            </a: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nascita del </a:t>
            </a:r>
            <a:r>
              <a:rPr lang="it-IT" dirty="0" err="1" smtClean="0">
                <a:latin typeface="Times New Roman" pitchFamily="18" charset="0"/>
                <a:cs typeface="Times New Roman" pitchFamily="18" charset="0"/>
              </a:rPr>
              <a:t>Cominform</a:t>
            </a: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73419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Democrazia e totalitarismo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Democrazia, autoritarismo e totalitarismo.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Le origini del concetto di totalitarismo.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dimensione storica del totalitarismo (</a:t>
            </a:r>
            <a:r>
              <a:rPr lang="it-IT" dirty="0" err="1" smtClean="0">
                <a:latin typeface="Times New Roman" pitchFamily="18" charset="0"/>
                <a:cs typeface="Times New Roman" pitchFamily="18" charset="0"/>
              </a:rPr>
              <a:t>Arendt</a:t>
            </a: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totalitarismo come modello (Friedrich e </a:t>
            </a:r>
            <a:r>
              <a:rPr lang="it-IT" dirty="0" err="1" smtClean="0">
                <a:latin typeface="Times New Roman" pitchFamily="18" charset="0"/>
                <a:cs typeface="Times New Roman" pitchFamily="18" charset="0"/>
              </a:rPr>
              <a:t>Brzezinski</a:t>
            </a: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151580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252</Words>
  <Application>Microsoft Office PowerPoint</Application>
  <PresentationFormat>Presentazione su schermo (4:3)</PresentationFormat>
  <Paragraphs>53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8" baseType="lpstr">
      <vt:lpstr>Tema di Office</vt:lpstr>
      <vt:lpstr>Le origini  della «guerra fredda»</vt:lpstr>
      <vt:lpstr>Che cos’è la «guerra fredda»</vt:lpstr>
      <vt:lpstr>La fine della seconda  guerra mondiale</vt:lpstr>
      <vt:lpstr>La dissoluzione dell’alleanza</vt:lpstr>
      <vt:lpstr>La strategia del «contenimento»</vt:lpstr>
      <vt:lpstr>Il piano Marshall</vt:lpstr>
      <vt:lpstr>Democrazia e totalitarismo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origini  della «guerra fredda»</dc:title>
  <dc:creator>Francesco</dc:creator>
  <cp:lastModifiedBy>Francesco</cp:lastModifiedBy>
  <cp:revision>16</cp:revision>
  <dcterms:created xsi:type="dcterms:W3CDTF">2013-07-07T11:20:00Z</dcterms:created>
  <dcterms:modified xsi:type="dcterms:W3CDTF">2014-01-22T11:27:53Z</dcterms:modified>
</cp:coreProperties>
</file>