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2763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174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334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458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4784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845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335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864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387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275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82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003A0-6FA5-4B92-B6FA-2CA5CF919A23}" type="datetimeFigureOut">
              <a:rPr lang="it-IT" smtClean="0"/>
              <a:t>23/08/2013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BFF6A-7B08-4FF1-9BD0-9AE64ABDD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44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L’età del centrismo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883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Dc e il centrismo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formula politica del «centrismo».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 Gasperi e le divisioni interne al partito.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L’interclassismo.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rapporto con la Chiesa.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rapporto con il mondo imprenditoriale.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 Dc e lo Stato.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66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lotte sociali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partiti di sinistra e le mobilitazioni sociali.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Piano del lavoro della Cgil.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contadini e le occupazioni delle terre.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lotte degli operai.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repressioni delle forze dell’ordine: i fatti di Melissa 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Modena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22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Lo scontro ideologico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L’adesione dell’Italia al Patto Atlantico.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«guerra civile fredda».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della guerra di Corea.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Pci e la strategia rivoluzionaria.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Cultura democristiana e cultura comunista.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8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L’Italia e gli Stati Uniti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Piano Marshall.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Investimenti e scelte strategiche.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critiche degli Stati Uniti al governo italiano.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dell’Italia nel blocco occidentale.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minaccia dei partiti di sinistra.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35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riforme economiche e sociali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riforma agraria.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Cassa per il Mezzogiorno.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Piano Ina-Casa.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riforma tributaria.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L’Eni e la modernizzazione industriale.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407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fine del centrismo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calo dei consensi per la Dc.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 Gasperi e l’idea della «democrazia protetta».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riforma elettorale.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elezioni del giugno 1953.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morte di De Gasperi.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360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230</Words>
  <Application>Microsoft Office PowerPoint</Application>
  <PresentationFormat>Presentazione su schermo (4:3)</PresentationFormat>
  <Paragraphs>63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L’età del centrismo</vt:lpstr>
      <vt:lpstr>La Dc e il centrismo</vt:lpstr>
      <vt:lpstr>Le lotte sociali</vt:lpstr>
      <vt:lpstr>Lo scontro ideologico</vt:lpstr>
      <vt:lpstr>L’Italia e gli Stati Uniti</vt:lpstr>
      <vt:lpstr>Le riforme economiche e sociali</vt:lpstr>
      <vt:lpstr>La fine del centrismo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L’età del centrismo</dc:title>
  <dc:creator>Francesco</dc:creator>
  <cp:lastModifiedBy>Francesco</cp:lastModifiedBy>
  <cp:revision>12</cp:revision>
  <dcterms:created xsi:type="dcterms:W3CDTF">2013-08-23T12:56:14Z</dcterms:created>
  <dcterms:modified xsi:type="dcterms:W3CDTF">2013-08-23T13:19:50Z</dcterms:modified>
</cp:coreProperties>
</file>