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E8B8-8D8D-43A6-8E65-273DD4879BAB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0BE6-47C9-4484-8608-7A8954914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8054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E8B8-8D8D-43A6-8E65-273DD4879BAB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0BE6-47C9-4484-8608-7A8954914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6860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E8B8-8D8D-43A6-8E65-273DD4879BAB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0BE6-47C9-4484-8608-7A8954914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6159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E8B8-8D8D-43A6-8E65-273DD4879BAB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0BE6-47C9-4484-8608-7A8954914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8818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E8B8-8D8D-43A6-8E65-273DD4879BAB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0BE6-47C9-4484-8608-7A8954914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3710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E8B8-8D8D-43A6-8E65-273DD4879BAB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0BE6-47C9-4484-8608-7A8954914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0503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E8B8-8D8D-43A6-8E65-273DD4879BAB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0BE6-47C9-4484-8608-7A8954914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0116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E8B8-8D8D-43A6-8E65-273DD4879BAB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0BE6-47C9-4484-8608-7A8954914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6976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E8B8-8D8D-43A6-8E65-273DD4879BAB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0BE6-47C9-4484-8608-7A8954914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9297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E8B8-8D8D-43A6-8E65-273DD4879BAB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0BE6-47C9-4484-8608-7A8954914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6969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E8B8-8D8D-43A6-8E65-273DD4879BAB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0BE6-47C9-4484-8608-7A8954914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4587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5E8B8-8D8D-43A6-8E65-273DD4879BAB}" type="datetimeFigureOut">
              <a:rPr lang="it-IT" smtClean="0"/>
              <a:t>30/08/2013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00BE6-47C9-4484-8608-7A8954914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185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L’età </a:t>
            </a:r>
            <a:r>
              <a:rPr lang="it-IT" b="1" smtClean="0">
                <a:latin typeface="Times New Roman" pitchFamily="18" charset="0"/>
                <a:cs typeface="Times New Roman" pitchFamily="18" charset="0"/>
              </a:rPr>
              <a:t>del </a:t>
            </a:r>
            <a:r>
              <a:rPr lang="it-IT" b="1" smtClean="0">
                <a:latin typeface="Times New Roman" pitchFamily="18" charset="0"/>
                <a:cs typeface="Times New Roman" pitchFamily="18" charset="0"/>
              </a:rPr>
              <a:t>centro-sinistra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8063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crisi del 1960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elezioni del maggio 1958.</a:t>
            </a:r>
          </a:p>
          <a:p>
            <a:pPr marL="0" indent="0"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dorotei. Moro segretario della Dc.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governo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Tambroni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 Il sostegno del Msi.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mobilitazione antifascista. Gli scontri a Genova, a Reggio Emilia e in Sicilia.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ruolo di Gronchi.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180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Le origini del centro-sinistra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Dc e l’apertura a sinistra.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Psi e la fine dell’unità d’azione con il Pci.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Chiesa e la modernità. Le aperture di Giovanni XXIII.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Stati Uniti e la minaccia del comunismo. I contrasti interni all’amministrazione.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governo Fanfani. Il programma del centro-sinistra.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902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Gli avversari del centro-sinistra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L’elezione di Segni presidente della Repubblica.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destra della Dc e i liberali.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sinistra del Psi e il Pci.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mobilitazione della Confindustria.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formazione di una «maggioranza silenziosa».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598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Le riforme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Riforme «correttive» e riforme «strutturali».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nazionalizzazione dell’industria elettrica.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L’estensione dell’obbligo scolastico e la scuola media unificata.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tassazione delle rendite finanziarie.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fallimento della riforma urbanistica.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mancata realizzazione delle Regioni.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76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«Piano Solo»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progetto del generale De Lorenzo.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ruolo di Segni.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commissione d’inchiesta parlamentare: un’azione difensiva o il piano per un golpe?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«Piano Solo» come strumento di pressione.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reazioni dei socialisti.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366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 governi Moro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Rallentamento della crescita economica e inflazione. Gli scontri di piazza Statuto a Torino.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ridimensionamento del programma delle riforme.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scissione del Psi e la riunificazione con il Psdi.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morte di Togliatti. I contrasti interni al Pci.</a:t>
            </a:r>
          </a:p>
          <a:p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6808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285</Words>
  <Application>Microsoft Office PowerPoint</Application>
  <PresentationFormat>Presentazione su schermo (4:3)</PresentationFormat>
  <Paragraphs>61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L’età del centro-sinistra</vt:lpstr>
      <vt:lpstr>La crisi del 1960</vt:lpstr>
      <vt:lpstr>Le origini del centro-sinistra</vt:lpstr>
      <vt:lpstr>Gli avversari del centro-sinistra</vt:lpstr>
      <vt:lpstr>Le riforme</vt:lpstr>
      <vt:lpstr>Il «Piano Solo»</vt:lpstr>
      <vt:lpstr>I governi Moro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L’età del centrosinistra</dc:title>
  <dc:creator>Francesco</dc:creator>
  <cp:lastModifiedBy>Francesco</cp:lastModifiedBy>
  <cp:revision>12</cp:revision>
  <dcterms:created xsi:type="dcterms:W3CDTF">2013-08-30T09:15:04Z</dcterms:created>
  <dcterms:modified xsi:type="dcterms:W3CDTF">2013-08-30T15:50:45Z</dcterms:modified>
</cp:coreProperties>
</file>