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A1517-1CC6-449E-A133-3DBF84B8748B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A0437-2F4E-4B23-AD73-9AD312D43D1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0AB5D-6157-4021-AA1A-75CB01F6B84F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0AB5D-6157-4021-AA1A-75CB01F6B84F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9A04E-CAE1-49E8-9BFC-CD274EDA249C}" type="datetimeFigureOut">
              <a:rPr lang="it-IT" smtClean="0"/>
              <a:pPr/>
              <a:t>24/03/2011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10-11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e Frege sui nomi propri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 nomi propri sono visti come abbreviazioni di descrizioni definite</a:t>
            </a:r>
          </a:p>
          <a:p>
            <a:r>
              <a:rPr lang="it-IT" dirty="0" smtClean="0"/>
              <a:t>"Apollo" = "il dio del sole"</a:t>
            </a:r>
          </a:p>
          <a:p>
            <a:r>
              <a:rPr lang="it-IT" dirty="0" smtClean="0"/>
              <a:t>"Socrate" = "il maestro di Platone"</a:t>
            </a:r>
          </a:p>
          <a:p>
            <a:r>
              <a:rPr lang="it-IT" dirty="0" smtClean="0"/>
              <a:t>"Platone" = "il filosofo greco che ha scritto un dialogo chiamato </a:t>
            </a:r>
            <a:r>
              <a:rPr lang="it-IT" i="1" dirty="0" err="1" smtClean="0"/>
              <a:t>Timeo</a:t>
            </a:r>
            <a:r>
              <a:rPr lang="it-IT" dirty="0" smtClean="0"/>
              <a:t>"</a:t>
            </a:r>
          </a:p>
          <a:p>
            <a:r>
              <a:rPr lang="it-IT" dirty="0" smtClean="0"/>
              <a:t>Queste definizioni sono idiosincratiche: possono variare da soggetto a soggetto. Quindi, al livello dei nomi propri la lingua si trasforma in un "idioletto"</a:t>
            </a:r>
          </a:p>
          <a:p>
            <a:r>
              <a:rPr lang="it-IT" dirty="0" smtClean="0"/>
              <a:t>I nomi "logicamente propri" hanno un riferimento diretto. ma tali non sono i nomi propri del linguaggio ordinario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sui 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Nella misura in cui i deittici stanno per enti di cui abbiamo conoscenza diretta (</a:t>
            </a:r>
            <a:r>
              <a:rPr lang="it-IT" dirty="0" err="1" smtClean="0"/>
              <a:t>acquaintance</a:t>
            </a:r>
            <a:r>
              <a:rPr lang="it-IT" dirty="0" smtClean="0"/>
              <a:t>) allora sono nomi logicamente propri</a:t>
            </a:r>
          </a:p>
          <a:p>
            <a:r>
              <a:rPr lang="it-IT" dirty="0" smtClean="0"/>
              <a:t>Abbiamo conoscenza diretta di dati sensoriali, (forse) noi stessi [Russell lo ammette fino a un certo periodo della sua carriera] e universali (il rosso, il triangolare, ecc.)</a:t>
            </a:r>
          </a:p>
          <a:p>
            <a:r>
              <a:rPr lang="it-IT" dirty="0" smtClean="0"/>
              <a:t>Nella misura in cui i deittici sono usati per riferirsi a oggetti esterni sono abbreviazioni di descrizioni che comportano un riferimento diretto a dati sensoriali particolari. Esempio:</a:t>
            </a:r>
          </a:p>
          <a:p>
            <a:r>
              <a:rPr lang="it-IT" dirty="0" smtClean="0"/>
              <a:t>"questo tavolo" = "il tavolo la cui presenza causa questo particolare dato sensoriale"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Frege sui </a:t>
            </a:r>
            <a:r>
              <a:rPr lang="it-IT" dirty="0" smtClean="0"/>
              <a:t>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Anche per Frege i deittici corrispondono a descrizioni definite</a:t>
            </a:r>
          </a:p>
          <a:p>
            <a:r>
              <a:rPr lang="it-IT" dirty="0" smtClean="0"/>
              <a:t>Quindi per Frege, i deittici hanno un senso, proprio come le descrizioni definite</a:t>
            </a:r>
          </a:p>
          <a:p>
            <a:r>
              <a:rPr lang="it-IT" dirty="0" smtClean="0"/>
              <a:t>Ma, al contrario di Russell, Frege nega che enti particolari possano fare parte del senso</a:t>
            </a:r>
          </a:p>
          <a:p>
            <a:r>
              <a:rPr lang="it-IT" dirty="0" smtClean="0"/>
              <a:t>Frege ammette che per il pronome "io" ci sia un senso specifico che cambia per ognuno di noi</a:t>
            </a:r>
          </a:p>
          <a:p>
            <a:r>
              <a:rPr lang="it-IT" dirty="0" smtClean="0"/>
              <a:t>v. esempio del dottor </a:t>
            </a:r>
            <a:r>
              <a:rPr lang="it-IT" dirty="0" err="1" smtClean="0"/>
              <a:t>Lauben</a:t>
            </a:r>
            <a:r>
              <a:rPr lang="it-IT" dirty="0" smtClean="0"/>
              <a:t> nell'articolo "il pensiero" (1918)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riferimento diretto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Negli anni settanta del secolo scorso, in reazione a Frege e Russell, prende piede l'idea che nomi propri (Donnellan, Kripke) e deittici (</a:t>
            </a:r>
            <a:r>
              <a:rPr lang="it-IT" dirty="0" err="1" smtClean="0"/>
              <a:t>Kaplan</a:t>
            </a:r>
            <a:r>
              <a:rPr lang="it-IT" dirty="0" smtClean="0"/>
              <a:t>) abbiano un "riferimento diretto"</a:t>
            </a:r>
          </a:p>
          <a:p>
            <a:r>
              <a:rPr lang="it-IT" dirty="0" smtClean="0"/>
              <a:t>Più precisamente, per Kripke i nomi propri sono "designatori rigidi", cioè si riferiscono allo stesso oggetto in tutti i mondi possibili</a:t>
            </a:r>
          </a:p>
          <a:p>
            <a:r>
              <a:rPr lang="it-IT" dirty="0" smtClean="0"/>
              <a:t>E' </a:t>
            </a:r>
            <a:r>
              <a:rPr lang="it-IT" dirty="0" err="1" smtClean="0"/>
              <a:t>Kaplan</a:t>
            </a:r>
            <a:r>
              <a:rPr lang="it-IT" dirty="0" smtClean="0"/>
              <a:t> che parla di "riferimento diretto", ma la sua idea si può applicare anche al punto di vista di Kripke</a:t>
            </a:r>
          </a:p>
          <a:p>
            <a:r>
              <a:rPr lang="it-IT" dirty="0" smtClean="0"/>
              <a:t>v. Penco, pp. 85 ff.</a:t>
            </a:r>
            <a:endParaRPr lang="it-IT" dirty="0"/>
          </a:p>
        </p:txBody>
      </p:sp>
      <p:pic>
        <p:nvPicPr>
          <p:cNvPr id="1026" name="Picture 2" descr="C:\Users\utente\Pictures\IMMAGINI INTERNET\kripk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60648"/>
            <a:ext cx="936104" cy="1303618"/>
          </a:xfrm>
          <a:prstGeom prst="rect">
            <a:avLst/>
          </a:prstGeom>
          <a:noFill/>
        </p:spPr>
      </p:pic>
      <p:pic>
        <p:nvPicPr>
          <p:cNvPr id="1027" name="Picture 3" descr="C:\Users\utente\Pictures\IMMAGINI INTERNET\Davi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88640"/>
            <a:ext cx="1837709" cy="1286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argomenti di Kripke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argomento modale</a:t>
            </a:r>
          </a:p>
          <a:p>
            <a:r>
              <a:rPr lang="it-IT" dirty="0" smtClean="0"/>
              <a:t>argomento epistemico</a:t>
            </a:r>
          </a:p>
          <a:p>
            <a:r>
              <a:rPr lang="it-IT" dirty="0" smtClean="0"/>
              <a:t>argomento semantico</a:t>
            </a:r>
          </a:p>
          <a:p>
            <a:r>
              <a:rPr lang="it-IT" dirty="0" smtClean="0"/>
              <a:t>v. Penco pp. 87-88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Teoria causale del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v. Penco p. 88</a:t>
            </a:r>
          </a:p>
          <a:p>
            <a:r>
              <a:rPr lang="it-IT" dirty="0" smtClean="0"/>
              <a:t>Se il significato di un nome proprio non è dato da una descrizione definite, da cosa dipende?</a:t>
            </a:r>
          </a:p>
          <a:p>
            <a:r>
              <a:rPr lang="it-IT" dirty="0" smtClean="0"/>
              <a:t>Risposta di Kripke:</a:t>
            </a:r>
          </a:p>
          <a:p>
            <a:pPr lvl="1"/>
            <a:r>
              <a:rPr lang="it-IT" dirty="0" smtClean="0"/>
              <a:t>battesimo iniziale</a:t>
            </a:r>
          </a:p>
          <a:p>
            <a:pPr lvl="1"/>
            <a:r>
              <a:rPr lang="it-IT" dirty="0" smtClean="0"/>
              <a:t>catena causale</a:t>
            </a:r>
          </a:p>
          <a:p>
            <a:r>
              <a:rPr lang="it-IT" dirty="0" smtClean="0"/>
              <a:t>I nomi propri sono designatori rigidi: stesso </a:t>
            </a:r>
            <a:r>
              <a:rPr lang="it-IT" dirty="0" err="1" smtClean="0"/>
              <a:t>referenge</a:t>
            </a:r>
            <a:r>
              <a:rPr lang="it-IT" dirty="0" smtClean="0"/>
              <a:t> in tutti i mondi possibili</a:t>
            </a:r>
          </a:p>
          <a:p>
            <a:r>
              <a:rPr lang="it-IT" dirty="0" smtClean="0"/>
              <a:t>il significato del nome coincide con il referente (riferimento diretto, </a:t>
            </a:r>
            <a:r>
              <a:rPr lang="it-IT" dirty="0" err="1" smtClean="0"/>
              <a:t>Kaplan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Kaplan</a:t>
            </a:r>
            <a:r>
              <a:rPr lang="it-IT" dirty="0" smtClean="0"/>
              <a:t> sui dimostrativi/deittici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I deittici hanno un significato costante ("carattere") in tutti i contesti. Ma questo non può essere un senso </a:t>
            </a:r>
            <a:r>
              <a:rPr lang="it-IT" dirty="0" err="1" smtClean="0"/>
              <a:t>fregeano</a:t>
            </a:r>
            <a:r>
              <a:rPr lang="it-IT" dirty="0" smtClean="0"/>
              <a:t> perché (da solo) non è sufficiente a determinare il referente</a:t>
            </a:r>
          </a:p>
          <a:p>
            <a:r>
              <a:rPr lang="it-IT" dirty="0" smtClean="0"/>
              <a:t>Argomento di </a:t>
            </a:r>
            <a:r>
              <a:rPr lang="it-IT" dirty="0" err="1" smtClean="0"/>
              <a:t>Castore</a:t>
            </a:r>
            <a:r>
              <a:rPr lang="it-IT" dirty="0" smtClean="0"/>
              <a:t> e </a:t>
            </a:r>
            <a:r>
              <a:rPr lang="it-IT" dirty="0" err="1" smtClean="0"/>
              <a:t>Polluce</a:t>
            </a:r>
            <a:r>
              <a:rPr lang="it-IT" dirty="0" smtClean="0"/>
              <a:t>: sono esattamente nello stesso stato mentale ed entrambi dicono: "io sono più anziano di mio fratello." Frege dovrebbe ammettere che esprimono con "io" lo stesso senso (sono nello stesso stato mentale), ma questo non è possibile perché uno dice il vero e l'altro il falso.</a:t>
            </a:r>
          </a:p>
          <a:p>
            <a:r>
              <a:rPr lang="it-IT" dirty="0" smtClean="0"/>
              <a:t>Il carattere </a:t>
            </a:r>
            <a:r>
              <a:rPr lang="it-IT" dirty="0" smtClean="0">
                <a:solidFill>
                  <a:srgbClr val="FF0000"/>
                </a:solidFill>
              </a:rPr>
              <a:t>in un certo contesto </a:t>
            </a:r>
            <a:r>
              <a:rPr lang="it-IT" dirty="0" smtClean="0"/>
              <a:t>determina il referente (in un contesto in cui io sono il parlante, "io" ha </a:t>
            </a:r>
            <a:r>
              <a:rPr lang="it-IT" dirty="0" err="1" smtClean="0"/>
              <a:t>F.O.</a:t>
            </a:r>
            <a:r>
              <a:rPr lang="it-IT" dirty="0" smtClean="0"/>
              <a:t> come referente)</a:t>
            </a:r>
          </a:p>
          <a:p>
            <a:r>
              <a:rPr lang="it-IT" dirty="0" smtClean="0"/>
              <a:t>La proposizione espressa da un enunciato che contiene un deittico ha il referente del deittico come costituente (riferimento diretto)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Problemi per i </a:t>
            </a:r>
            <a:r>
              <a:rPr lang="it-IT" dirty="0" err="1" smtClean="0"/>
              <a:t>referenzialisti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Come trattare i contesti intensionali con nomi propri e deittici?</a:t>
            </a:r>
          </a:p>
          <a:p>
            <a:r>
              <a:rPr lang="it-IT" dirty="0" smtClean="0"/>
              <a:t>(1) quello è Pietro</a:t>
            </a:r>
          </a:p>
          <a:p>
            <a:r>
              <a:rPr lang="it-IT" dirty="0" smtClean="0"/>
              <a:t>(2) Mario crede che Pietro è un filosofo</a:t>
            </a:r>
          </a:p>
          <a:p>
            <a:r>
              <a:rPr lang="it-IT" dirty="0" smtClean="0"/>
              <a:t>?(3) Mario crede che quello è un filosofo</a:t>
            </a:r>
          </a:p>
          <a:p>
            <a:r>
              <a:rPr lang="it-IT" dirty="0" smtClean="0"/>
              <a:t>Come trattare nomi propri e deittici non denotanti?</a:t>
            </a:r>
          </a:p>
          <a:p>
            <a:r>
              <a:rPr lang="it-IT" dirty="0" smtClean="0"/>
              <a:t>Mario dice (mentre ha un'allucinazione): "quella è una fontana"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Neo-descrittivisti</a:t>
            </a:r>
            <a:r>
              <a:rPr lang="it-IT" dirty="0" smtClean="0"/>
              <a:t> vs. </a:t>
            </a:r>
            <a:r>
              <a:rPr lang="it-IT" dirty="0" err="1" smtClean="0"/>
              <a:t>referenzialisti</a:t>
            </a:r>
            <a:r>
              <a:rPr lang="it-IT" dirty="0" smtClean="0"/>
              <a:t> "attenti"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Wettstein è un </a:t>
            </a:r>
            <a:r>
              <a:rPr lang="it-IT" dirty="0" err="1" smtClean="0"/>
              <a:t>referenzialista</a:t>
            </a:r>
            <a:r>
              <a:rPr lang="it-IT" dirty="0" smtClean="0"/>
              <a:t> secondo il quale si possono ignorare i problemi legati agli atteggiamenti proposizionali (riguarderebbero la psicologia non la semantica)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referenzialisti</a:t>
            </a:r>
            <a:r>
              <a:rPr lang="it-IT" dirty="0" smtClean="0"/>
              <a:t> attenti a questi problemi tipicamente ammettono dei "contenuti descrittivi" che in qualche modo entrano in gioco ma non sono costituenti della proposizione espressa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neo-descrittivisti</a:t>
            </a:r>
            <a:r>
              <a:rPr lang="it-IT" dirty="0" smtClean="0"/>
              <a:t> cercano di rispondere alle obiezioni dei </a:t>
            </a:r>
            <a:r>
              <a:rPr lang="it-IT" dirty="0" err="1" smtClean="0"/>
              <a:t>referenzialisti</a:t>
            </a:r>
            <a:r>
              <a:rPr lang="it-IT" dirty="0" smtClean="0"/>
              <a:t> cercando di mantenere posizioni analoghe a quelle di Frege e/o Russell</a:t>
            </a:r>
          </a:p>
          <a:p>
            <a:r>
              <a:rPr lang="it-IT" dirty="0" smtClean="0"/>
              <a:t>Secondo Penco (p. 93), Perry e Recanati stanno cercando una mediazione e la distinzione tra </a:t>
            </a:r>
            <a:r>
              <a:rPr lang="it-IT" dirty="0" err="1" smtClean="0"/>
              <a:t>referenzialisti</a:t>
            </a:r>
            <a:r>
              <a:rPr lang="it-IT" dirty="0" smtClean="0"/>
              <a:t> e </a:t>
            </a:r>
            <a:r>
              <a:rPr lang="it-IT" dirty="0" err="1" smtClean="0"/>
              <a:t>descrittivisti</a:t>
            </a:r>
            <a:r>
              <a:rPr lang="it-IT" dirty="0" smtClean="0"/>
              <a:t> non è netta (p. 93)</a:t>
            </a:r>
          </a:p>
          <a:p>
            <a:r>
              <a:rPr lang="it-IT" dirty="0" smtClean="0"/>
              <a:t>A mio avviso la distinzione è netta e Perry e Recanati sono </a:t>
            </a:r>
            <a:r>
              <a:rPr lang="it-IT" dirty="0" err="1" smtClean="0"/>
              <a:t>referenzialisti</a:t>
            </a:r>
            <a:r>
              <a:rPr lang="it-IT" dirty="0" smtClean="0"/>
              <a:t> a pieno titolo (v. mio libro </a:t>
            </a:r>
            <a:r>
              <a:rPr lang="it-IT" i="1" dirty="0" err="1" smtClean="0"/>
              <a:t>Singular</a:t>
            </a:r>
            <a:r>
              <a:rPr lang="it-IT" i="1" dirty="0" smtClean="0"/>
              <a:t> </a:t>
            </a:r>
            <a:r>
              <a:rPr lang="it-IT" i="1" dirty="0" err="1" smtClean="0"/>
              <a:t>Reference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termini generali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Possiamo distinguere:</a:t>
            </a:r>
          </a:p>
          <a:p>
            <a:r>
              <a:rPr lang="it-IT" dirty="0" smtClean="0"/>
              <a:t>aggettivi come "rosso" e "rotondo" che tipicamente associamo a proprietà</a:t>
            </a:r>
          </a:p>
          <a:p>
            <a:r>
              <a:rPr lang="it-IT" dirty="0" smtClean="0"/>
              <a:t>nomi comuni che posso essere di cose contabili ("</a:t>
            </a:r>
            <a:r>
              <a:rPr lang="it-IT" dirty="0" err="1" smtClean="0"/>
              <a:t>count</a:t>
            </a:r>
            <a:r>
              <a:rPr lang="it-IT" dirty="0" smtClean="0"/>
              <a:t> </a:t>
            </a:r>
            <a:r>
              <a:rPr lang="it-IT" dirty="0" err="1" smtClean="0"/>
              <a:t>nouns</a:t>
            </a:r>
            <a:r>
              <a:rPr lang="it-IT" dirty="0" smtClean="0"/>
              <a:t>" come "sedia" or "leone") o non contabili ("mass </a:t>
            </a:r>
            <a:r>
              <a:rPr lang="it-IT" dirty="0" err="1" smtClean="0"/>
              <a:t>nouns</a:t>
            </a:r>
            <a:r>
              <a:rPr lang="it-IT" dirty="0" smtClean="0"/>
              <a:t>" come "acqua", "oro")</a:t>
            </a:r>
          </a:p>
          <a:p>
            <a:r>
              <a:rPr lang="it-IT" dirty="0" smtClean="0"/>
              <a:t>Alcuni nomi comuni ("acqua", "tigre") esprimono </a:t>
            </a:r>
            <a:r>
              <a:rPr lang="it-IT" dirty="0" smtClean="0">
                <a:solidFill>
                  <a:srgbClr val="FF0000"/>
                </a:solidFill>
              </a:rPr>
              <a:t>generi naturali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Putnam</a:t>
            </a:r>
            <a:r>
              <a:rPr lang="it-IT" dirty="0" smtClean="0"/>
              <a:t> sui nomi di genere naturale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Secondo </a:t>
            </a:r>
            <a:r>
              <a:rPr lang="it-IT" dirty="0" err="1" smtClean="0"/>
              <a:t>Putnam</a:t>
            </a:r>
            <a:r>
              <a:rPr lang="it-IT" dirty="0" smtClean="0"/>
              <a:t> questi nomi non possono esprimere un senso che determina il referente (contrariamente a quello che potrebbe suggerire Frege) (v. Penco p. 89)</a:t>
            </a:r>
          </a:p>
          <a:p>
            <a:r>
              <a:rPr lang="it-IT" dirty="0" smtClean="0"/>
              <a:t>Argomento della terra gemella (analogo a quello di </a:t>
            </a:r>
            <a:r>
              <a:rPr lang="it-IT" dirty="0" err="1" smtClean="0"/>
              <a:t>Castore</a:t>
            </a:r>
            <a:r>
              <a:rPr lang="it-IT" dirty="0" smtClean="0"/>
              <a:t> e </a:t>
            </a:r>
            <a:r>
              <a:rPr lang="it-IT" dirty="0" err="1" smtClean="0"/>
              <a:t>Polluce</a:t>
            </a:r>
            <a:r>
              <a:rPr lang="it-IT" dirty="0" smtClean="0"/>
              <a:t>):</a:t>
            </a:r>
          </a:p>
          <a:p>
            <a:r>
              <a:rPr lang="it-IT" dirty="0" smtClean="0"/>
              <a:t>C'è una terra gemella in cui però l'acqua non è H2O ma XYZ</a:t>
            </a:r>
          </a:p>
          <a:p>
            <a:r>
              <a:rPr lang="it-IT" dirty="0" smtClean="0"/>
              <a:t>Oscar e Oscar gemello (prima della chimica moderna) dicono: "l'acqua è insapore"</a:t>
            </a:r>
          </a:p>
          <a:p>
            <a:r>
              <a:rPr lang="it-IT" dirty="0" smtClean="0"/>
              <a:t>Sono nello stesso stato mentale, associano lo stesso senso alla parola "acqua" eppure con "acqua" si riferiscono a due cose diverse</a:t>
            </a:r>
          </a:p>
          <a:p>
            <a:r>
              <a:rPr lang="it-IT" dirty="0" smtClean="0"/>
              <a:t>Quindi il senso di "acqua" non può essere contemporaneamente (i) capace di determinare il referente e (</a:t>
            </a:r>
            <a:r>
              <a:rPr lang="it-IT" dirty="0" err="1" smtClean="0"/>
              <a:t>ii</a:t>
            </a:r>
            <a:r>
              <a:rPr lang="it-IT" dirty="0" smtClean="0"/>
              <a:t>) qualcosa che "sta nella mente"</a:t>
            </a:r>
          </a:p>
          <a:p>
            <a:r>
              <a:rPr lang="it-IT" dirty="0" smtClean="0"/>
              <a:t>Secondo </a:t>
            </a:r>
            <a:r>
              <a:rPr lang="it-IT" dirty="0" err="1" smtClean="0"/>
              <a:t>Putnam</a:t>
            </a:r>
            <a:r>
              <a:rPr lang="it-IT" dirty="0" smtClean="0"/>
              <a:t> bisogna distinguere:</a:t>
            </a:r>
          </a:p>
          <a:p>
            <a:r>
              <a:rPr lang="it-IT" dirty="0" smtClean="0"/>
              <a:t> "contenuto stretto": sta nella mente ma non determina il referente</a:t>
            </a:r>
          </a:p>
          <a:p>
            <a:r>
              <a:rPr lang="it-IT" dirty="0" smtClean="0"/>
              <a:t>"contenuto ampio": determina (coincide con) il referente, ma non sta nella mente, dipende dalla realtà esterna [il suo essere significato del termine generale dipende dall'ostensione]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Prossimi argomenti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Atti linguistici</a:t>
            </a:r>
          </a:p>
          <a:p>
            <a:r>
              <a:rPr lang="it-IT" dirty="0" smtClean="0"/>
              <a:t>Implicature conversazionali di </a:t>
            </a:r>
            <a:r>
              <a:rPr lang="it-IT" dirty="0" err="1" smtClean="0"/>
              <a:t>Grice</a:t>
            </a:r>
            <a:endParaRPr lang="it-IT" dirty="0" smtClean="0"/>
          </a:p>
          <a:p>
            <a:pPr lvl="1"/>
            <a:r>
              <a:rPr lang="it-IT" dirty="0" smtClean="0"/>
              <a:t>v. Penco parte III</a:t>
            </a:r>
          </a:p>
          <a:p>
            <a:r>
              <a:rPr lang="it-IT" dirty="0" smtClean="0"/>
              <a:t>analitico/sintetico e Quine</a:t>
            </a:r>
          </a:p>
          <a:p>
            <a:pPr lvl="1"/>
            <a:r>
              <a:rPr lang="it-IT" dirty="0" smtClean="0"/>
              <a:t>v. Penco </a:t>
            </a:r>
            <a:r>
              <a:rPr lang="it-IT" smtClean="0"/>
              <a:t>parteIV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1092</Words>
  <Application>Microsoft Office PowerPoint</Application>
  <PresentationFormat>Presentazione su schermo (4:3)</PresentationFormat>
  <Paragraphs>89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Fil Ling 10-11</vt:lpstr>
      <vt:lpstr>Russell e Frege sui nomi propri</vt:lpstr>
      <vt:lpstr>Russell sui deittici</vt:lpstr>
      <vt:lpstr>Frege sui deittici</vt:lpstr>
      <vt:lpstr>Il riferimento diretto</vt:lpstr>
      <vt:lpstr>Gli argomenti di Kripke</vt:lpstr>
      <vt:lpstr>Teoria causale del riferimento</vt:lpstr>
      <vt:lpstr>Kaplan sui dimostrativi/deittici</vt:lpstr>
      <vt:lpstr>Problemi per i referenzialisti</vt:lpstr>
      <vt:lpstr>Neo-descrittivisti vs. referenzialisti "attenti"</vt:lpstr>
      <vt:lpstr>I termini generali</vt:lpstr>
      <vt:lpstr>Putnam sui nomi di genere naturale</vt:lpstr>
      <vt:lpstr>Prossimi argomenti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 Ling 10-11</dc:title>
  <dc:creator>Francesco Orilia</dc:creator>
  <cp:lastModifiedBy>Francesco Orilia</cp:lastModifiedBy>
  <cp:revision>10</cp:revision>
  <dcterms:created xsi:type="dcterms:W3CDTF">2011-03-12T07:47:36Z</dcterms:created>
  <dcterms:modified xsi:type="dcterms:W3CDTF">2011-03-24T16:21:21Z</dcterms:modified>
</cp:coreProperties>
</file>