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1" d="100"/>
          <a:sy n="51" d="100"/>
        </p:scale>
        <p:origin x="-1219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3F2960-83E2-4723-959D-1A302ADB1A0B}" type="datetimeFigureOut">
              <a:rPr lang="it-IT" smtClean="0"/>
              <a:t>01/05/2014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DD8643-0A7E-41F5-9AFF-D0CAA8B3543F}" type="slidenum">
              <a:rPr lang="it-IT" smtClean="0"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DD8643-0A7E-41F5-9AFF-D0CAA8B3543F}" type="slidenum">
              <a:rPr lang="it-IT" smtClean="0"/>
              <a:t>1</a:t>
            </a:fld>
            <a:endParaRPr lang="it-IT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7283" name="Segnaposto note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it-IT" smtClean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E0ED9AF-9830-4C73-9363-B3F0F660A9FD}" type="slidenum">
              <a:rPr lang="it-IT" smtClean="0"/>
              <a:pPr>
                <a:defRPr/>
              </a:pPr>
              <a:t>2</a:t>
            </a:fld>
            <a:endParaRPr lang="it-IT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09A99-45F3-4EBC-83EC-701DBB56BF88}" type="slidenum">
              <a:rPr lang="it-IT" smtClean="0"/>
              <a:pPr/>
              <a:t>3</a:t>
            </a:fld>
            <a:endParaRPr lang="it-IT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09A99-45F3-4EBC-83EC-701DBB56BF88}" type="slidenum">
              <a:rPr lang="it-IT" smtClean="0"/>
              <a:pPr/>
              <a:t>4</a:t>
            </a:fld>
            <a:endParaRPr lang="it-IT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8307" name="Segnaposto note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it-IT" smtClean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39F5477-8E1D-4A74-9EE3-F62E4A16ACD1}" type="slidenum">
              <a:rPr lang="it-IT" smtClean="0"/>
              <a:pPr>
                <a:defRPr/>
              </a:pPr>
              <a:t>5</a:t>
            </a:fld>
            <a:endParaRPr lang="it-IT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DD3E7-1702-450E-A05F-F8E2EA2EB7E2}" type="datetimeFigureOut">
              <a:rPr lang="it-IT" smtClean="0"/>
              <a:t>01/05/2014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37035-A26B-4EE6-9D9C-C9E928D3A45A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DD3E7-1702-450E-A05F-F8E2EA2EB7E2}" type="datetimeFigureOut">
              <a:rPr lang="it-IT" smtClean="0"/>
              <a:t>01/05/2014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37035-A26B-4EE6-9D9C-C9E928D3A45A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DD3E7-1702-450E-A05F-F8E2EA2EB7E2}" type="datetimeFigureOut">
              <a:rPr lang="it-IT" smtClean="0"/>
              <a:t>01/05/2014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37035-A26B-4EE6-9D9C-C9E928D3A45A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DD3E7-1702-450E-A05F-F8E2EA2EB7E2}" type="datetimeFigureOut">
              <a:rPr lang="it-IT" smtClean="0"/>
              <a:t>01/05/2014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37035-A26B-4EE6-9D9C-C9E928D3A45A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DD3E7-1702-450E-A05F-F8E2EA2EB7E2}" type="datetimeFigureOut">
              <a:rPr lang="it-IT" smtClean="0"/>
              <a:t>01/05/2014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37035-A26B-4EE6-9D9C-C9E928D3A45A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DD3E7-1702-450E-A05F-F8E2EA2EB7E2}" type="datetimeFigureOut">
              <a:rPr lang="it-IT" smtClean="0"/>
              <a:t>01/05/2014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37035-A26B-4EE6-9D9C-C9E928D3A45A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DD3E7-1702-450E-A05F-F8E2EA2EB7E2}" type="datetimeFigureOut">
              <a:rPr lang="it-IT" smtClean="0"/>
              <a:t>01/05/2014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37035-A26B-4EE6-9D9C-C9E928D3A45A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DD3E7-1702-450E-A05F-F8E2EA2EB7E2}" type="datetimeFigureOut">
              <a:rPr lang="it-IT" smtClean="0"/>
              <a:t>01/05/2014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37035-A26B-4EE6-9D9C-C9E928D3A45A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DD3E7-1702-450E-A05F-F8E2EA2EB7E2}" type="datetimeFigureOut">
              <a:rPr lang="it-IT" smtClean="0"/>
              <a:t>01/05/2014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37035-A26B-4EE6-9D9C-C9E928D3A45A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DD3E7-1702-450E-A05F-F8E2EA2EB7E2}" type="datetimeFigureOut">
              <a:rPr lang="it-IT" smtClean="0"/>
              <a:t>01/05/2014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37035-A26B-4EE6-9D9C-C9E928D3A45A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DD3E7-1702-450E-A05F-F8E2EA2EB7E2}" type="datetimeFigureOut">
              <a:rPr lang="it-IT" smtClean="0"/>
              <a:t>01/05/2014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37035-A26B-4EE6-9D9C-C9E928D3A45A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7DD3E7-1702-450E-A05F-F8E2EA2EB7E2}" type="datetimeFigureOut">
              <a:rPr lang="it-IT" smtClean="0"/>
              <a:t>01/05/2014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237035-A26B-4EE6-9D9C-C9E928D3A45A}" type="slidenum">
              <a:rPr lang="it-IT" smtClean="0"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t-IT" dirty="0" smtClean="0"/>
              <a:t>Fil. </a:t>
            </a:r>
            <a:r>
              <a:rPr lang="it-IT" dirty="0" err="1" smtClean="0"/>
              <a:t>Ling</a:t>
            </a:r>
            <a:r>
              <a:rPr lang="it-IT" dirty="0" smtClean="0"/>
              <a:t>.</a:t>
            </a:r>
            <a:endParaRPr lang="it-IT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it-IT" dirty="0" smtClean="0"/>
              <a:t>Lezione 29</a:t>
            </a:r>
          </a:p>
          <a:p>
            <a:r>
              <a:rPr lang="it-IT" dirty="0" smtClean="0"/>
              <a:t>30/4/14</a:t>
            </a:r>
            <a:endParaRPr lang="it-IT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Indeterminatezza della traduzione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defRPr/>
            </a:pPr>
            <a:r>
              <a:rPr lang="it-IT" dirty="0" smtClean="0"/>
              <a:t>Quine arriva a queste conclusioni perché non ammette significati "ipostatizzati" nel senso di Frege</a:t>
            </a:r>
          </a:p>
          <a:p>
            <a:pPr>
              <a:defRPr/>
            </a:pPr>
            <a:r>
              <a:rPr lang="it-IT" dirty="0" smtClean="0"/>
              <a:t>Al massimo per lui c'è un "significato stimolo" associato a certi termini (concezione comportamentista del linguaggio)</a:t>
            </a:r>
          </a:p>
          <a:p>
            <a:pPr>
              <a:defRPr/>
            </a:pPr>
            <a:r>
              <a:rPr lang="it-IT" dirty="0" smtClean="0"/>
              <a:t>Supponiamo che il termine "</a:t>
            </a:r>
            <a:r>
              <a:rPr lang="it-IT" dirty="0" err="1" smtClean="0"/>
              <a:t>gavagai</a:t>
            </a:r>
            <a:r>
              <a:rPr lang="it-IT" dirty="0" smtClean="0"/>
              <a:t>" di un linguaggio alieno si presenta sempre di fronte allo stesso tipo di stimolo (coniglio). Varie traduzioni sono ugualmente lecite.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 smtClean="0"/>
              <a:t>Gavagai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it-IT" dirty="0"/>
              <a:t>presenza di </a:t>
            </a:r>
            <a:r>
              <a:rPr lang="it-IT" dirty="0" err="1"/>
              <a:t>coniglinità</a:t>
            </a:r>
            <a:r>
              <a:rPr lang="it-IT" dirty="0"/>
              <a:t> </a:t>
            </a:r>
          </a:p>
          <a:p>
            <a:pPr>
              <a:defRPr/>
            </a:pPr>
            <a:r>
              <a:rPr lang="it-IT" dirty="0"/>
              <a:t>parti non staccate di coniglio</a:t>
            </a:r>
          </a:p>
          <a:p>
            <a:pPr>
              <a:defRPr/>
            </a:pPr>
            <a:r>
              <a:rPr lang="it-IT" dirty="0"/>
              <a:t>stadio di coniglio</a:t>
            </a:r>
          </a:p>
          <a:p>
            <a:pPr>
              <a:defRPr/>
            </a:pPr>
            <a:r>
              <a:rPr lang="it-IT" dirty="0"/>
              <a:t>coniglio</a:t>
            </a:r>
          </a:p>
          <a:p>
            <a:pPr>
              <a:defRPr/>
            </a:pPr>
            <a:r>
              <a:rPr lang="it-IT" dirty="0"/>
              <a:t>Queste traduzioni attribuiscono ai nativi diverse ontologie e non c'è "</a:t>
            </a:r>
            <a:r>
              <a:rPr lang="it-IT" dirty="0" err="1"/>
              <a:t>truth</a:t>
            </a:r>
            <a:r>
              <a:rPr lang="it-IT" dirty="0"/>
              <a:t> of the </a:t>
            </a:r>
            <a:r>
              <a:rPr lang="it-IT" dirty="0" err="1"/>
              <a:t>matter</a:t>
            </a:r>
            <a:r>
              <a:rPr lang="it-IT" dirty="0"/>
              <a:t>" su quale attribuzione sia </a:t>
            </a:r>
            <a:r>
              <a:rPr lang="it-IT" dirty="0" smtClean="0"/>
              <a:t>giusta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Relatività ontologica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defRPr/>
            </a:pPr>
            <a:r>
              <a:rPr lang="it-IT" dirty="0"/>
              <a:t>presenza di </a:t>
            </a:r>
            <a:r>
              <a:rPr lang="it-IT" dirty="0" err="1"/>
              <a:t>coniglinità</a:t>
            </a:r>
            <a:r>
              <a:rPr lang="it-IT" dirty="0"/>
              <a:t> </a:t>
            </a:r>
          </a:p>
          <a:p>
            <a:pPr>
              <a:defRPr/>
            </a:pPr>
            <a:r>
              <a:rPr lang="it-IT" dirty="0"/>
              <a:t>parti non staccate di coniglio</a:t>
            </a:r>
          </a:p>
          <a:p>
            <a:pPr>
              <a:defRPr/>
            </a:pPr>
            <a:r>
              <a:rPr lang="it-IT" dirty="0"/>
              <a:t>stadio di coniglio</a:t>
            </a:r>
          </a:p>
          <a:p>
            <a:pPr>
              <a:defRPr/>
            </a:pPr>
            <a:r>
              <a:rPr lang="it-IT" dirty="0" smtClean="0"/>
              <a:t>coniglio</a:t>
            </a:r>
          </a:p>
          <a:p>
            <a:pPr>
              <a:defRPr/>
            </a:pPr>
            <a:r>
              <a:rPr lang="it-IT" dirty="0" smtClean="0"/>
              <a:t>Queste ipotesi le possiamo fare anche per il nostro linguaggio e anche in questo caso non </a:t>
            </a:r>
            <a:r>
              <a:rPr lang="it-IT" dirty="0"/>
              <a:t>c'è "</a:t>
            </a:r>
            <a:r>
              <a:rPr lang="it-IT" dirty="0" err="1"/>
              <a:t>truth</a:t>
            </a:r>
            <a:r>
              <a:rPr lang="it-IT" dirty="0"/>
              <a:t> of the </a:t>
            </a:r>
            <a:r>
              <a:rPr lang="it-IT" dirty="0" err="1"/>
              <a:t>matter</a:t>
            </a:r>
            <a:r>
              <a:rPr lang="it-IT" dirty="0" smtClean="0"/>
              <a:t>"</a:t>
            </a:r>
          </a:p>
          <a:p>
            <a:pPr>
              <a:defRPr/>
            </a:pPr>
            <a:r>
              <a:rPr lang="it-IT" dirty="0" smtClean="0"/>
              <a:t>(Per questi argomenti v. art. "Relatività Ontologica", p. 137 dell'antologia)</a:t>
            </a:r>
            <a:endParaRPr lang="it-IT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smtClean="0"/>
              <a:t>Quadro riassuntivo su Carnap, Quine e Putnam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>
              <a:defRPr/>
            </a:pPr>
            <a:r>
              <a:rPr lang="it-IT" dirty="0" smtClean="0"/>
              <a:t>Carnap. le verità analitiche sono il frutto di convenzioni semantiche (dipendono dalla scelta del linguaggio). Laddove </a:t>
            </a:r>
            <a:r>
              <a:rPr lang="it-IT" dirty="0" err="1" smtClean="0"/>
              <a:t>Kant</a:t>
            </a:r>
            <a:r>
              <a:rPr lang="it-IT" dirty="0" smtClean="0"/>
              <a:t> vede proposizioni sintetiche a priori vere, Carnap vede (a seconda dei casi) verità analitiche (dovute al linguaggio) o sintetiche (dovute a fatti del mondo). a priori = necessario = analitico. Accetta il "primo dogma" (distinzione </a:t>
            </a:r>
            <a:r>
              <a:rPr lang="it-IT" dirty="0" err="1" smtClean="0"/>
              <a:t>analitico-sintetico</a:t>
            </a:r>
            <a:r>
              <a:rPr lang="it-IT" dirty="0" smtClean="0"/>
              <a:t>) e il "secondo dogma" (un singolo enunciato può essere confermato o respinto sulla base dell'esperienza; gli analitici sono enunciati confermati qualunque cosa succeda nel mondo).</a:t>
            </a:r>
          </a:p>
          <a:p>
            <a:pPr>
              <a:defRPr/>
            </a:pPr>
            <a:r>
              <a:rPr lang="it-IT" dirty="0" smtClean="0"/>
              <a:t>Quine. L'analiticità dipenderebbe dalla logica e dalla sinonimia, ma la sinonimia non può essere definita e quindi non c'è distinzione analitico- sintetico. Una teoria (sistema di credenze) fronteggia in blocco il tribunale dell'esperienza.</a:t>
            </a:r>
          </a:p>
          <a:p>
            <a:pPr>
              <a:defRPr/>
            </a:pPr>
            <a:r>
              <a:rPr lang="it-IT" dirty="0" err="1" smtClean="0"/>
              <a:t>Putnam</a:t>
            </a:r>
            <a:r>
              <a:rPr lang="it-IT" dirty="0" smtClean="0"/>
              <a:t>. A priori (</a:t>
            </a:r>
            <a:r>
              <a:rPr lang="it-IT" dirty="0" smtClean="0">
                <a:sym typeface="Symbol"/>
              </a:rPr>
              <a:t> analitica</a:t>
            </a:r>
            <a:r>
              <a:rPr lang="it-IT" dirty="0" smtClean="0"/>
              <a:t>) = confermato qualsiasi cosa succeda nell'esperienza.  Alcune leggi logiche fondamentali sono tali (forse solo il principio che almeno alcune contraddizioni sono false). Analiticità: ci sono enunciati analitici veri, ma sono pochi e banali, di scarso interesse per </a:t>
            </a:r>
            <a:r>
              <a:rPr lang="it-IT" smtClean="0"/>
              <a:t>la filosofia.</a:t>
            </a:r>
            <a:endParaRPr lang="it-IT" dirty="0" smtClean="0"/>
          </a:p>
          <a:p>
            <a:pPr>
              <a:defRPr/>
            </a:pPr>
            <a:endParaRPr lang="it-IT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368</Words>
  <Application>Microsoft Office PowerPoint</Application>
  <PresentationFormat>Presentazione su schermo (4:3)</PresentationFormat>
  <Paragraphs>29</Paragraphs>
  <Slides>5</Slides>
  <Notes>5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5</vt:i4>
      </vt:variant>
    </vt:vector>
  </HeadingPairs>
  <TitlesOfParts>
    <vt:vector size="6" baseType="lpstr">
      <vt:lpstr>Tema di Office</vt:lpstr>
      <vt:lpstr>Fil. Ling.</vt:lpstr>
      <vt:lpstr>Indeterminatezza della traduzione</vt:lpstr>
      <vt:lpstr>Gavagai</vt:lpstr>
      <vt:lpstr>Relatività ontologica</vt:lpstr>
      <vt:lpstr>Quadro riassuntivo su Carnap, Quine e Putnam</vt:lpstr>
    </vt:vector>
  </TitlesOfParts>
  <Company>Università degli Studi di Macerata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Fil. Ling.</dc:title>
  <dc:creator>Francesco Orilia</dc:creator>
  <cp:lastModifiedBy>Francesco Orilia</cp:lastModifiedBy>
  <cp:revision>1</cp:revision>
  <dcterms:created xsi:type="dcterms:W3CDTF">2014-05-01T10:09:06Z</dcterms:created>
  <dcterms:modified xsi:type="dcterms:W3CDTF">2014-05-01T10:10:43Z</dcterms:modified>
</cp:coreProperties>
</file>