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19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B11E7-393F-4E4D-ABFB-82BD9A296259}" type="datetimeFigureOut">
              <a:rPr lang="it-IT" smtClean="0"/>
              <a:pPr/>
              <a:t>05/04/2014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D16AC6-E3DA-4039-A3F8-AB2F45C47909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D16AC6-E3DA-4039-A3F8-AB2F45C47909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8796-FF02-4B56-87E8-F1D087AC5A97}" type="datetimeFigureOut">
              <a:rPr lang="it-IT" smtClean="0"/>
              <a:pPr/>
              <a:t>05/04/2014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84971-DDCE-4FC6-BBEE-6F2165E144F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8796-FF02-4B56-87E8-F1D087AC5A97}" type="datetimeFigureOut">
              <a:rPr lang="it-IT" smtClean="0"/>
              <a:pPr/>
              <a:t>05/04/2014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84971-DDCE-4FC6-BBEE-6F2165E144F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8796-FF02-4B56-87E8-F1D087AC5A97}" type="datetimeFigureOut">
              <a:rPr lang="it-IT" smtClean="0"/>
              <a:pPr/>
              <a:t>05/04/2014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84971-DDCE-4FC6-BBEE-6F2165E144F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8796-FF02-4B56-87E8-F1D087AC5A97}" type="datetimeFigureOut">
              <a:rPr lang="it-IT" smtClean="0"/>
              <a:pPr/>
              <a:t>05/04/2014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84971-DDCE-4FC6-BBEE-6F2165E144F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8796-FF02-4B56-87E8-F1D087AC5A97}" type="datetimeFigureOut">
              <a:rPr lang="it-IT" smtClean="0"/>
              <a:pPr/>
              <a:t>05/04/2014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84971-DDCE-4FC6-BBEE-6F2165E144F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8796-FF02-4B56-87E8-F1D087AC5A97}" type="datetimeFigureOut">
              <a:rPr lang="it-IT" smtClean="0"/>
              <a:pPr/>
              <a:t>05/04/2014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84971-DDCE-4FC6-BBEE-6F2165E144F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8796-FF02-4B56-87E8-F1D087AC5A97}" type="datetimeFigureOut">
              <a:rPr lang="it-IT" smtClean="0"/>
              <a:pPr/>
              <a:t>05/04/2014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84971-DDCE-4FC6-BBEE-6F2165E144F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8796-FF02-4B56-87E8-F1D087AC5A97}" type="datetimeFigureOut">
              <a:rPr lang="it-IT" smtClean="0"/>
              <a:pPr/>
              <a:t>05/04/2014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84971-DDCE-4FC6-BBEE-6F2165E144F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8796-FF02-4B56-87E8-F1D087AC5A97}" type="datetimeFigureOut">
              <a:rPr lang="it-IT" smtClean="0"/>
              <a:pPr/>
              <a:t>05/04/2014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84971-DDCE-4FC6-BBEE-6F2165E144F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8796-FF02-4B56-87E8-F1D087AC5A97}" type="datetimeFigureOut">
              <a:rPr lang="it-IT" smtClean="0"/>
              <a:pPr/>
              <a:t>05/04/2014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84971-DDCE-4FC6-BBEE-6F2165E144F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8796-FF02-4B56-87E8-F1D087AC5A97}" type="datetimeFigureOut">
              <a:rPr lang="it-IT" smtClean="0"/>
              <a:pPr/>
              <a:t>05/04/2014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84971-DDCE-4FC6-BBEE-6F2165E144F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A8796-FF02-4B56-87E8-F1D087AC5A97}" type="datetimeFigureOut">
              <a:rPr lang="it-IT" smtClean="0"/>
              <a:pPr/>
              <a:t>05/04/2014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84971-DDCE-4FC6-BBEE-6F2165E144F8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err="1" smtClean="0"/>
              <a:t>Fli</a:t>
            </a:r>
            <a:r>
              <a:rPr lang="it-IT" dirty="0" smtClean="0"/>
              <a:t>. </a:t>
            </a:r>
            <a:r>
              <a:rPr lang="it-IT" dirty="0" err="1" smtClean="0"/>
              <a:t>Ling</a:t>
            </a:r>
            <a:r>
              <a:rPr lang="it-IT" dirty="0" smtClean="0"/>
              <a:t> 13-14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smtClean="0"/>
              <a:t>Lezioni </a:t>
            </a:r>
            <a:r>
              <a:rPr lang="it-IT" smtClean="0"/>
              <a:t>23-25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Lezione 23</a:t>
            </a:r>
          </a:p>
          <a:p>
            <a:r>
              <a:rPr lang="it-IT" dirty="0" smtClean="0"/>
              <a:t>Lunedì 31 Marzo</a:t>
            </a:r>
          </a:p>
          <a:p>
            <a:pPr lvl="1"/>
            <a:r>
              <a:rPr lang="it-IT" dirty="0" smtClean="0"/>
              <a:t>Compito in classe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Lezioni 24-25</a:t>
            </a:r>
          </a:p>
          <a:p>
            <a:pPr lvl="1"/>
            <a:r>
              <a:rPr lang="it-IT" dirty="0" smtClean="0"/>
              <a:t>Mercoledì, 2 Aprile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Putnam</a:t>
            </a:r>
            <a:r>
              <a:rPr lang="it-IT" dirty="0" smtClean="0"/>
              <a:t> e la terra gemella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C'è una terra gemella in cui però l'acqua non è H2O ma XYZ</a:t>
            </a:r>
          </a:p>
          <a:p>
            <a:r>
              <a:rPr lang="it-IT" dirty="0" smtClean="0"/>
              <a:t>Oscar e Oscar gemello (prima della chimica moderna) dicono: "l'acqua è insapore"</a:t>
            </a:r>
          </a:p>
          <a:p>
            <a:r>
              <a:rPr lang="it-IT" dirty="0" smtClean="0"/>
              <a:t>Sono nello stesso stato mentale, associano lo stesso senso alla parola "acqua" eppure con "acqua" si riferiscono a due cose diverse</a:t>
            </a:r>
          </a:p>
          <a:p>
            <a:r>
              <a:rPr lang="it-IT" dirty="0" smtClean="0"/>
              <a:t>Quindi il senso di "acqua" non può essere contemporaneamente (i) capace di determinare il referente e (</a:t>
            </a:r>
            <a:r>
              <a:rPr lang="it-IT" dirty="0" err="1" smtClean="0"/>
              <a:t>ii</a:t>
            </a:r>
            <a:r>
              <a:rPr lang="it-IT" dirty="0" smtClean="0"/>
              <a:t>) qualcosa che "sta nella mente"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Putnam</a:t>
            </a:r>
            <a:r>
              <a:rPr lang="it-IT" dirty="0" smtClean="0"/>
              <a:t> (</a:t>
            </a:r>
            <a:r>
              <a:rPr lang="it-IT" dirty="0" err="1" smtClean="0"/>
              <a:t>cont</a:t>
            </a:r>
            <a:r>
              <a:rPr lang="it-IT" dirty="0" smtClean="0"/>
              <a:t>.)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Secondo </a:t>
            </a:r>
            <a:r>
              <a:rPr lang="it-IT" dirty="0" err="1" smtClean="0"/>
              <a:t>Putnam</a:t>
            </a:r>
            <a:r>
              <a:rPr lang="it-IT" dirty="0" smtClean="0"/>
              <a:t> bisogna distinguere:</a:t>
            </a:r>
          </a:p>
          <a:p>
            <a:r>
              <a:rPr lang="it-IT" dirty="0" smtClean="0"/>
              <a:t> "contenuto stretto": sta nella mente ma non determina il referente [stereotipo]</a:t>
            </a:r>
          </a:p>
          <a:p>
            <a:r>
              <a:rPr lang="it-IT" dirty="0" smtClean="0"/>
              <a:t>"contenuto ampio": determina (coincide con) il referente, ma non sta nella mente, dipende dalla realtà esterna [il suo essere significato del termine generale dipende dall'ostensione (oro è tutto ciò che è della stessa natura di ciò  a cui hanno fatto riferimento con "oro" i "battezzatori ostensivi" originari] ==&gt; "i significati non stanno nella testa"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Putnam</a:t>
            </a:r>
            <a:r>
              <a:rPr lang="it-IT" dirty="0" smtClean="0"/>
              <a:t> sulla divisione del </a:t>
            </a:r>
            <a:r>
              <a:rPr lang="it-IT" smtClean="0"/>
              <a:t>lavoro linguistico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Ipotesi della divisione del lavoro linguistico: anche se non sappiamo esattamente come applicare "oro" o "tigre" ne conosciamo il significato in quanto apparteniamo ad una comunità linguistica dove ci sono gli esperti su questi termini</a:t>
            </a:r>
          </a:p>
          <a:p>
            <a:r>
              <a:rPr lang="it-IT" dirty="0" smtClean="0"/>
              <a:t>Per applicare tali termini di solito ci basta lo stereotipo (tigre: feroce, mantello a strisce, ecc./ in realtà ci sono tigre senza strisce, ma lo sanno gli esperti)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292</Words>
  <Application>Microsoft Office PowerPoint</Application>
  <PresentationFormat>Presentazione su schermo (4:3)</PresentationFormat>
  <Paragraphs>25</Paragraphs>
  <Slides>6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7" baseType="lpstr">
      <vt:lpstr>Tema di Office</vt:lpstr>
      <vt:lpstr>Fli. Ling 13-14</vt:lpstr>
      <vt:lpstr>Diapositiva 2</vt:lpstr>
      <vt:lpstr>Diapositiva 3</vt:lpstr>
      <vt:lpstr>Putnam e la terra gemella</vt:lpstr>
      <vt:lpstr>Putnam (cont.)</vt:lpstr>
      <vt:lpstr>Putnam sulla divisione del lavoro linguistico</vt:lpstr>
    </vt:vector>
  </TitlesOfParts>
  <Company>Università degli Studi di Macerata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Fli. Ling 13-14</dc:title>
  <dc:creator>Francesco Orilia</dc:creator>
  <cp:lastModifiedBy>Francesco Orilia</cp:lastModifiedBy>
  <cp:revision>6</cp:revision>
  <dcterms:created xsi:type="dcterms:W3CDTF">2014-03-26T10:57:16Z</dcterms:created>
  <dcterms:modified xsi:type="dcterms:W3CDTF">2014-04-05T17:55:41Z</dcterms:modified>
</cp:coreProperties>
</file>