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B8BA3-B1E5-4665-8B54-05D458D39542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147BE-48B1-4F02-87D5-3EAF2D6FDD0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147BE-48B1-4F02-87D5-3EAF2D6FDD0A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147BE-48B1-4F02-87D5-3EAF2D6FDD0A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774DB-BB8D-4A34-8CA9-DD98BA674F7E}" type="datetimeFigureOut">
              <a:rPr lang="it-IT" smtClean="0"/>
              <a:pPr/>
              <a:t>15/04/2014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9C253-DA2F-4A11-9B2F-BE6B6FB86EF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Testi in inglese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</a:t>
            </a:r>
            <a:r>
              <a:rPr lang="it-IT" smtClean="0"/>
              <a:t>28</a:t>
            </a:r>
            <a:endParaRPr lang="it-IT" dirty="0" smtClean="0"/>
          </a:p>
          <a:p>
            <a:r>
              <a:rPr lang="it-IT" dirty="0" smtClean="0"/>
              <a:t>15/4/14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Lettura e commento dell'art. di </a:t>
            </a:r>
            <a:r>
              <a:rPr lang="it-IT" dirty="0" err="1" smtClean="0"/>
              <a:t>Prior</a:t>
            </a:r>
            <a:r>
              <a:rPr lang="it-IT" dirty="0" smtClean="0"/>
              <a:t>, "the </a:t>
            </a:r>
            <a:r>
              <a:rPr lang="it-IT" dirty="0" err="1" smtClean="0"/>
              <a:t>notion</a:t>
            </a:r>
            <a:r>
              <a:rPr lang="it-IT" dirty="0" smtClean="0"/>
              <a:t> of the </a:t>
            </a:r>
            <a:r>
              <a:rPr lang="it-IT" dirty="0" err="1" smtClean="0"/>
              <a:t>present</a:t>
            </a:r>
            <a:r>
              <a:rPr lang="it-IT" smtClean="0"/>
              <a:t>"</a:t>
            </a:r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</Words>
  <Application>Microsoft Office PowerPoint</Application>
  <PresentationFormat>Presentazione su schermo (4:3)</PresentationFormat>
  <Paragraphs>6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Testi in inglese</vt:lpstr>
      <vt:lpstr>Diapositiva 2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 in inglese</dc:title>
  <dc:creator>Francesco Orilia</dc:creator>
  <cp:lastModifiedBy>Francesco Orilia</cp:lastModifiedBy>
  <cp:revision>2</cp:revision>
  <dcterms:created xsi:type="dcterms:W3CDTF">2014-04-15T13:25:41Z</dcterms:created>
  <dcterms:modified xsi:type="dcterms:W3CDTF">2014-04-15T13:35:48Z</dcterms:modified>
</cp:coreProperties>
</file>