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3" r:id="rId2"/>
    <p:sldId id="257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5" autoAdjust="0"/>
    <p:restoredTop sz="94660"/>
  </p:normalViewPr>
  <p:slideViewPr>
    <p:cSldViewPr>
      <p:cViewPr varScale="1">
        <p:scale>
          <a:sx n="51" d="100"/>
          <a:sy n="51" d="100"/>
        </p:scale>
        <p:origin x="-121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3A5A3-04C9-4168-9376-0E299403212C}" type="datetimeFigureOut">
              <a:rPr lang="it-IT" smtClean="0"/>
              <a:pPr/>
              <a:t>25/02/2014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FB0B0-583B-457E-BC82-A4DA4C65EC0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FB0B0-583B-457E-BC82-A4DA4C65EC00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5BB6-653B-45C5-A8EE-5C95C138CEBC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5BB6-653B-45C5-A8EE-5C95C138CEBC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FB0B0-583B-457E-BC82-A4DA4C65EC00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FB0B0-583B-457E-BC82-A4DA4C65EC00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EF01-7694-4456-ACC1-94010811A1F5}" type="datetimeFigureOut">
              <a:rPr lang="it-IT" smtClean="0"/>
              <a:pPr/>
              <a:t>25/02/2014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FD65-F120-4081-8597-A2F3C17648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EF01-7694-4456-ACC1-94010811A1F5}" type="datetimeFigureOut">
              <a:rPr lang="it-IT" smtClean="0"/>
              <a:pPr/>
              <a:t>25/02/2014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FD65-F120-4081-8597-A2F3C17648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EF01-7694-4456-ACC1-94010811A1F5}" type="datetimeFigureOut">
              <a:rPr lang="it-IT" smtClean="0"/>
              <a:pPr/>
              <a:t>25/02/2014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FD65-F120-4081-8597-A2F3C17648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EF01-7694-4456-ACC1-94010811A1F5}" type="datetimeFigureOut">
              <a:rPr lang="it-IT" smtClean="0"/>
              <a:pPr/>
              <a:t>25/02/2014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FD65-F120-4081-8597-A2F3C17648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EF01-7694-4456-ACC1-94010811A1F5}" type="datetimeFigureOut">
              <a:rPr lang="it-IT" smtClean="0"/>
              <a:pPr/>
              <a:t>25/02/2014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FD65-F120-4081-8597-A2F3C17648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EF01-7694-4456-ACC1-94010811A1F5}" type="datetimeFigureOut">
              <a:rPr lang="it-IT" smtClean="0"/>
              <a:pPr/>
              <a:t>25/02/2014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FD65-F120-4081-8597-A2F3C17648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EF01-7694-4456-ACC1-94010811A1F5}" type="datetimeFigureOut">
              <a:rPr lang="it-IT" smtClean="0"/>
              <a:pPr/>
              <a:t>25/02/2014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FD65-F120-4081-8597-A2F3C17648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EF01-7694-4456-ACC1-94010811A1F5}" type="datetimeFigureOut">
              <a:rPr lang="it-IT" smtClean="0"/>
              <a:pPr/>
              <a:t>25/02/2014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FD65-F120-4081-8597-A2F3C17648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EF01-7694-4456-ACC1-94010811A1F5}" type="datetimeFigureOut">
              <a:rPr lang="it-IT" smtClean="0"/>
              <a:pPr/>
              <a:t>25/02/2014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FD65-F120-4081-8597-A2F3C17648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EF01-7694-4456-ACC1-94010811A1F5}" type="datetimeFigureOut">
              <a:rPr lang="it-IT" smtClean="0"/>
              <a:pPr/>
              <a:t>25/02/2014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FD65-F120-4081-8597-A2F3C17648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EF01-7694-4456-ACC1-94010811A1F5}" type="datetimeFigureOut">
              <a:rPr lang="it-IT" smtClean="0"/>
              <a:pPr/>
              <a:t>25/02/2014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5FD65-F120-4081-8597-A2F3C17648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DEF01-7694-4456-ACC1-94010811A1F5}" type="datetimeFigureOut">
              <a:rPr lang="it-IT" smtClean="0"/>
              <a:pPr/>
              <a:t>25/02/2014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5FD65-F120-4081-8597-A2F3C17648D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Testi in inglese</a:t>
            </a:r>
            <a:br>
              <a:rPr lang="it-IT" dirty="0" smtClean="0"/>
            </a:br>
            <a:r>
              <a:rPr lang="it-IT" dirty="0" smtClean="0"/>
              <a:t>13-14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Lezioni 4-5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24 Feb. 2014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Programma per le prossime lezioni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 smtClean="0"/>
              <a:t>24 Febbraio OGGI, </a:t>
            </a:r>
            <a:r>
              <a:rPr lang="it-IT" dirty="0" err="1" smtClean="0"/>
              <a:t>Lezz</a:t>
            </a:r>
            <a:r>
              <a:rPr lang="it-IT" dirty="0" smtClean="0"/>
              <a:t>. 4-5: Discussione del cap. "</a:t>
            </a:r>
            <a:r>
              <a:rPr lang="it-IT" dirty="0" err="1" smtClean="0"/>
              <a:t>Dying</a:t>
            </a:r>
            <a:r>
              <a:rPr lang="it-IT" dirty="0" smtClean="0"/>
              <a:t>" da </a:t>
            </a:r>
            <a:r>
              <a:rPr lang="it-IT" dirty="0" err="1" smtClean="0"/>
              <a:t>Nozick</a:t>
            </a:r>
            <a:endParaRPr lang="it-IT" dirty="0" smtClean="0"/>
          </a:p>
          <a:p>
            <a:r>
              <a:rPr lang="it-IT" dirty="0" smtClean="0"/>
              <a:t>25 Febbraio, </a:t>
            </a:r>
            <a:r>
              <a:rPr lang="it-IT" dirty="0" err="1" smtClean="0"/>
              <a:t>Lez</a:t>
            </a:r>
            <a:r>
              <a:rPr lang="it-IT" dirty="0" smtClean="0"/>
              <a:t>. 6: Discussione "</a:t>
            </a:r>
            <a:r>
              <a:rPr lang="it-IT" dirty="0" err="1" smtClean="0"/>
              <a:t>indeterminist</a:t>
            </a:r>
            <a:r>
              <a:rPr lang="it-IT" dirty="0" smtClean="0"/>
              <a:t> free </a:t>
            </a:r>
            <a:r>
              <a:rPr lang="it-IT" dirty="0" err="1" smtClean="0"/>
              <a:t>will</a:t>
            </a:r>
            <a:r>
              <a:rPr lang="it-IT" dirty="0" smtClean="0"/>
              <a:t>" di S. </a:t>
            </a:r>
            <a:r>
              <a:rPr lang="it-IT" dirty="0" err="1" smtClean="0"/>
              <a:t>McCall</a:t>
            </a:r>
            <a:r>
              <a:rPr lang="it-IT" dirty="0" smtClean="0"/>
              <a:t> e  E. J. </a:t>
            </a:r>
            <a:r>
              <a:rPr lang="it-IT" dirty="0" err="1" smtClean="0"/>
              <a:t>Lowe</a:t>
            </a:r>
            <a:r>
              <a:rPr lang="it-IT" dirty="0" smtClean="0"/>
              <a:t> sul libero arbitrio</a:t>
            </a:r>
          </a:p>
          <a:p>
            <a:r>
              <a:rPr lang="it-IT" dirty="0" smtClean="0"/>
              <a:t>Lezioni 7-8 del 3 Marzo, ore 12-14 (Le possiamo fare, al contrario di quanto detto in classe): continua la discussione di </a:t>
            </a:r>
            <a:r>
              <a:rPr lang="it-IT" dirty="0" err="1" smtClean="0"/>
              <a:t>Lowe</a:t>
            </a:r>
            <a:endParaRPr lang="it-IT" dirty="0" smtClean="0"/>
          </a:p>
          <a:p>
            <a:r>
              <a:rPr lang="it-IT" dirty="0" smtClean="0"/>
              <a:t>3 Marzo,  ore 15, Aula A: workshop in inglese dedicato a E. J. </a:t>
            </a:r>
            <a:r>
              <a:rPr lang="it-IT" dirty="0" err="1" smtClean="0"/>
              <a:t>Lowe</a:t>
            </a:r>
            <a:r>
              <a:rPr lang="it-IT" dirty="0" smtClean="0"/>
              <a:t>, vale per 3 lezioni</a:t>
            </a:r>
          </a:p>
          <a:p>
            <a:r>
              <a:rPr lang="it-IT" dirty="0" smtClean="0"/>
              <a:t>Lezioni successive (circa 4): Discussione del capitolo "</a:t>
            </a:r>
            <a:r>
              <a:rPr lang="it-IT" dirty="0" err="1" smtClean="0"/>
              <a:t>Happyness</a:t>
            </a:r>
            <a:r>
              <a:rPr lang="it-IT" dirty="0" smtClean="0"/>
              <a:t>" da </a:t>
            </a:r>
            <a:r>
              <a:rPr lang="it-IT" dirty="0" err="1" smtClean="0"/>
              <a:t>Nozick</a:t>
            </a:r>
            <a:endParaRPr lang="it-IT" dirty="0" smtClean="0"/>
          </a:p>
          <a:p>
            <a:r>
              <a:rPr lang="it-IT" dirty="0" smtClean="0"/>
              <a:t>Altre lezioni (13?): presentazioni di capp. da </a:t>
            </a:r>
            <a:r>
              <a:rPr lang="it-IT" dirty="0" err="1" smtClean="0"/>
              <a:t>Nozick</a:t>
            </a:r>
            <a:r>
              <a:rPr lang="it-IT" dirty="0" smtClean="0"/>
              <a:t> da parte degli studenti</a:t>
            </a:r>
          </a:p>
          <a:p>
            <a:r>
              <a:rPr lang="it-IT" dirty="0" smtClean="0"/>
              <a:t>Lezioni rimanenti: su un articolo non tradotto in italiano (da scegliere)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Nozick</a:t>
            </a:r>
            <a:r>
              <a:rPr lang="it-IT" dirty="0" smtClean="0"/>
              <a:t> su </a:t>
            </a:r>
            <a:r>
              <a:rPr lang="it-IT" dirty="0" err="1" smtClean="0"/>
              <a:t>Dying</a:t>
            </a:r>
            <a:r>
              <a:rPr lang="it-IT" dirty="0" smtClean="0"/>
              <a:t>: some </a:t>
            </a:r>
            <a:r>
              <a:rPr lang="it-IT" dirty="0" err="1" smtClean="0"/>
              <a:t>miscellaneous</a:t>
            </a:r>
            <a:r>
              <a:rPr lang="it-IT" dirty="0" smtClean="0"/>
              <a:t> </a:t>
            </a:r>
            <a:r>
              <a:rPr lang="it-IT" dirty="0" err="1" smtClean="0"/>
              <a:t>points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p. 21 (1, 2, 3) </a:t>
            </a:r>
            <a:r>
              <a:rPr lang="it-IT" dirty="0" err="1" smtClean="0">
                <a:solidFill>
                  <a:srgbClr val="FF0000"/>
                </a:solidFill>
              </a:rPr>
              <a:t>timely</a:t>
            </a:r>
            <a:r>
              <a:rPr lang="it-IT" dirty="0" smtClean="0">
                <a:solidFill>
                  <a:srgbClr val="FF0000"/>
                </a:solidFill>
              </a:rPr>
              <a:t> vs. </a:t>
            </a:r>
            <a:r>
              <a:rPr lang="it-IT" dirty="0" err="1" smtClean="0">
                <a:solidFill>
                  <a:srgbClr val="FF0000"/>
                </a:solidFill>
              </a:rPr>
              <a:t>untimely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deaths</a:t>
            </a:r>
            <a:r>
              <a:rPr lang="it-IT" dirty="0" smtClean="0"/>
              <a:t>; the more </a:t>
            </a:r>
            <a:r>
              <a:rPr lang="it-IT" dirty="0" err="1" smtClean="0"/>
              <a:t>we</a:t>
            </a:r>
            <a:r>
              <a:rPr lang="it-IT" dirty="0" smtClean="0"/>
              <a:t> live and do </a:t>
            </a:r>
            <a:r>
              <a:rPr lang="it-IT" dirty="0" err="1" smtClean="0"/>
              <a:t>things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wanted </a:t>
            </a:r>
            <a:r>
              <a:rPr lang="it-IT" dirty="0" err="1" smtClean="0"/>
              <a:t>to</a:t>
            </a:r>
            <a:r>
              <a:rPr lang="it-IT" dirty="0" smtClean="0"/>
              <a:t> do, the </a:t>
            </a:r>
            <a:r>
              <a:rPr lang="it-IT" dirty="0" err="1" smtClean="0"/>
              <a:t>less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regret</a:t>
            </a:r>
            <a:r>
              <a:rPr lang="it-IT" dirty="0" smtClean="0"/>
              <a:t> </a:t>
            </a:r>
            <a:r>
              <a:rPr lang="it-IT" dirty="0" err="1" smtClean="0"/>
              <a:t>death</a:t>
            </a:r>
            <a:r>
              <a:rPr lang="it-IT" dirty="0" smtClean="0"/>
              <a:t>.</a:t>
            </a:r>
          </a:p>
          <a:p>
            <a:r>
              <a:rPr lang="it-IT" dirty="0" smtClean="0"/>
              <a:t>p. 22 (1): </a:t>
            </a:r>
            <a:r>
              <a:rPr lang="it-IT" dirty="0" err="1" smtClean="0">
                <a:solidFill>
                  <a:srgbClr val="FF0000"/>
                </a:solidFill>
              </a:rPr>
              <a:t>sharing</a:t>
            </a:r>
            <a:r>
              <a:rPr lang="it-IT" dirty="0" smtClean="0"/>
              <a:t> the </a:t>
            </a:r>
            <a:r>
              <a:rPr lang="it-IT" dirty="0" err="1" smtClean="0"/>
              <a:t>fact</a:t>
            </a:r>
            <a:r>
              <a:rPr lang="it-IT" dirty="0" smtClean="0"/>
              <a:t> of </a:t>
            </a:r>
            <a:r>
              <a:rPr lang="it-IT" dirty="0" err="1" smtClean="0"/>
              <a:t>suffering</a:t>
            </a:r>
            <a:endParaRPr lang="it-IT" dirty="0" smtClean="0"/>
          </a:p>
          <a:p>
            <a:r>
              <a:rPr lang="it-IT" dirty="0" smtClean="0"/>
              <a:t>p. 23 (1): some </a:t>
            </a:r>
            <a:r>
              <a:rPr lang="it-IT" dirty="0" err="1" smtClean="0"/>
              <a:t>deaths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>
                <a:solidFill>
                  <a:srgbClr val="FF0000"/>
                </a:solidFill>
              </a:rPr>
              <a:t>significant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parts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of a life.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Survival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p. 23 (2, 3): </a:t>
            </a:r>
            <a:r>
              <a:rPr lang="it-IT" dirty="0" err="1" smtClean="0"/>
              <a:t>Reluctancy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accept</a:t>
            </a:r>
            <a:r>
              <a:rPr lang="it-IT" dirty="0" smtClean="0"/>
              <a:t> </a:t>
            </a:r>
            <a:r>
              <a:rPr lang="it-IT" dirty="0" err="1" smtClean="0"/>
              <a:t>death</a:t>
            </a:r>
            <a:r>
              <a:rPr lang="it-IT" dirty="0" smtClean="0"/>
              <a:t>, </a:t>
            </a:r>
            <a:r>
              <a:rPr lang="it-IT" dirty="0" err="1" smtClean="0"/>
              <a:t>yet</a:t>
            </a:r>
            <a:r>
              <a:rPr lang="it-IT" dirty="0" smtClean="0"/>
              <a:t> </a:t>
            </a:r>
            <a:r>
              <a:rPr lang="it-IT" dirty="0" err="1" smtClean="0"/>
              <a:t>jejune</a:t>
            </a:r>
            <a:r>
              <a:rPr lang="it-IT" dirty="0" smtClean="0"/>
              <a:t> </a:t>
            </a:r>
            <a:r>
              <a:rPr lang="it-IT" dirty="0" err="1" smtClean="0"/>
              <a:t>evidence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survival</a:t>
            </a:r>
            <a:r>
              <a:rPr lang="it-IT" dirty="0" smtClean="0"/>
              <a:t>;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would</a:t>
            </a:r>
            <a:r>
              <a:rPr lang="it-IT" dirty="0" smtClean="0"/>
              <a:t> </a:t>
            </a:r>
            <a:r>
              <a:rPr lang="it-IT" dirty="0" err="1" smtClean="0"/>
              <a:t>survival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like</a:t>
            </a:r>
            <a:r>
              <a:rPr lang="it-IT" dirty="0" smtClean="0"/>
              <a:t>?</a:t>
            </a:r>
          </a:p>
          <a:p>
            <a:r>
              <a:rPr lang="it-IT" dirty="0" smtClean="0"/>
              <a:t>p. 23 (4): </a:t>
            </a:r>
            <a:r>
              <a:rPr lang="it-IT" dirty="0" err="1" smtClean="0"/>
              <a:t>survival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a </a:t>
            </a:r>
            <a:r>
              <a:rPr lang="it-IT" dirty="0" err="1" smtClean="0"/>
              <a:t>Buddhist</a:t>
            </a:r>
            <a:r>
              <a:rPr lang="it-IT" dirty="0" smtClean="0"/>
              <a:t> meditative state</a:t>
            </a:r>
          </a:p>
          <a:p>
            <a:r>
              <a:rPr lang="it-IT" dirty="0" smtClean="0"/>
              <a:t>p. 24 (1): </a:t>
            </a:r>
            <a:r>
              <a:rPr lang="it-IT" dirty="0" err="1" smtClean="0"/>
              <a:t>survival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the </a:t>
            </a:r>
            <a:r>
              <a:rPr lang="it-IT" dirty="0" err="1" smtClean="0"/>
              <a:t>highest</a:t>
            </a:r>
            <a:r>
              <a:rPr lang="it-IT" dirty="0" smtClean="0"/>
              <a:t> state </a:t>
            </a:r>
            <a:r>
              <a:rPr lang="it-IT" dirty="0" err="1" smtClean="0"/>
              <a:t>reached</a:t>
            </a:r>
            <a:r>
              <a:rPr lang="it-IT" dirty="0" smtClean="0"/>
              <a:t> in life/ </a:t>
            </a:r>
            <a:r>
              <a:rPr lang="it-IT" dirty="0" err="1" smtClean="0"/>
              <a:t>as</a:t>
            </a:r>
            <a:r>
              <a:rPr lang="it-IT" dirty="0" smtClean="0"/>
              <a:t> a </a:t>
            </a:r>
            <a:r>
              <a:rPr lang="it-IT" dirty="0" err="1" smtClean="0"/>
              <a:t>temporary</a:t>
            </a:r>
            <a:r>
              <a:rPr lang="it-IT" dirty="0" smtClean="0"/>
              <a:t> </a:t>
            </a:r>
            <a:r>
              <a:rPr lang="it-IT" dirty="0" err="1" smtClean="0"/>
              <a:t>echo</a:t>
            </a:r>
            <a:endParaRPr lang="it-IT" dirty="0" smtClean="0"/>
          </a:p>
          <a:p>
            <a:r>
              <a:rPr lang="it-IT" dirty="0" smtClean="0"/>
              <a:t>p. 24 (3): </a:t>
            </a:r>
            <a:r>
              <a:rPr lang="it-IT" dirty="0" err="1" smtClean="0"/>
              <a:t>survival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computer </a:t>
            </a:r>
            <a:r>
              <a:rPr lang="it-IT" dirty="0" err="1" smtClean="0"/>
              <a:t>programs</a:t>
            </a:r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291</Words>
  <Application>Microsoft Office PowerPoint</Application>
  <PresentationFormat>Presentazione su schermo (4:3)</PresentationFormat>
  <Paragraphs>25</Paragraphs>
  <Slides>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Tema di Office</vt:lpstr>
      <vt:lpstr>Testi in inglese 13-14</vt:lpstr>
      <vt:lpstr>Lezioni 4-5</vt:lpstr>
      <vt:lpstr>Programma per le prossime lezioni</vt:lpstr>
      <vt:lpstr>Nozick su Dying: some miscellaneous points</vt:lpstr>
      <vt:lpstr>Survival?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Lezioni 4-5</dc:title>
  <dc:creator>Francesco Orilia</dc:creator>
  <cp:lastModifiedBy>Francesco Orilia</cp:lastModifiedBy>
  <cp:revision>14</cp:revision>
  <dcterms:created xsi:type="dcterms:W3CDTF">2014-02-18T15:02:26Z</dcterms:created>
  <dcterms:modified xsi:type="dcterms:W3CDTF">2014-02-25T14:26:48Z</dcterms:modified>
</cp:coreProperties>
</file>